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2" roundtripDataSignature="AMtx7mhyBzdTxKxhXR96PthjBMmK0MNJ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ecab4b6d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decab4b6db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 name="Shape 12"/>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2" name="Shape 42"/>
        <p:cNvGrpSpPr/>
        <p:nvPr/>
      </p:nvGrpSpPr>
      <p:grpSpPr>
        <a:xfrm>
          <a:off x="0" y="0"/>
          <a:ext cx="0" cy="0"/>
          <a:chOff x="0" y="0"/>
          <a:chExt cx="0" cy="0"/>
        </a:xfrm>
      </p:grpSpPr>
      <p:sp>
        <p:nvSpPr>
          <p:cNvPr id="43" name="Google Shape;43;p29"/>
          <p:cNvSpPr txBox="1"/>
          <p:nvPr>
            <p:ph type="title"/>
          </p:nvPr>
        </p:nvSpPr>
        <p:spPr>
          <a:xfrm>
            <a:off x="568080" y="169920"/>
            <a:ext cx="3962520" cy="858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9"/>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29"/>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6" name="Shape 46"/>
        <p:cNvGrpSpPr/>
        <p:nvPr/>
      </p:nvGrpSpPr>
      <p:grpSpPr>
        <a:xfrm>
          <a:off x="0" y="0"/>
          <a:ext cx="0" cy="0"/>
          <a:chOff x="0" y="0"/>
          <a:chExt cx="0" cy="0"/>
        </a:xfrm>
      </p:grpSpPr>
      <p:sp>
        <p:nvSpPr>
          <p:cNvPr id="47" name="Google Shape;47;p30"/>
          <p:cNvSpPr txBox="1"/>
          <p:nvPr>
            <p:ph type="title"/>
          </p:nvPr>
        </p:nvSpPr>
        <p:spPr>
          <a:xfrm>
            <a:off x="568080" y="169920"/>
            <a:ext cx="3962520" cy="858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0"/>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30"/>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30"/>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30"/>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2" name="Shape 52"/>
        <p:cNvGrpSpPr/>
        <p:nvPr/>
      </p:nvGrpSpPr>
      <p:grpSpPr>
        <a:xfrm>
          <a:off x="0" y="0"/>
          <a:ext cx="0" cy="0"/>
          <a:chOff x="0" y="0"/>
          <a:chExt cx="0" cy="0"/>
        </a:xfrm>
      </p:grpSpPr>
      <p:sp>
        <p:nvSpPr>
          <p:cNvPr id="53" name="Google Shape;53;p31"/>
          <p:cNvSpPr txBox="1"/>
          <p:nvPr>
            <p:ph type="title"/>
          </p:nvPr>
        </p:nvSpPr>
        <p:spPr>
          <a:xfrm>
            <a:off x="568080" y="169920"/>
            <a:ext cx="3962520" cy="858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1"/>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31"/>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31"/>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31"/>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31"/>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31"/>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7" name="Shape 6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8" name="Shape 68"/>
        <p:cNvGrpSpPr/>
        <p:nvPr/>
      </p:nvGrpSpPr>
      <p:grpSpPr>
        <a:xfrm>
          <a:off x="0" y="0"/>
          <a:ext cx="0" cy="0"/>
          <a:chOff x="0" y="0"/>
          <a:chExt cx="0" cy="0"/>
        </a:xfrm>
      </p:grpSpPr>
      <p:sp>
        <p:nvSpPr>
          <p:cNvPr id="69" name="Google Shape;69;p32"/>
          <p:cNvSpPr txBox="1"/>
          <p:nvPr>
            <p:ph type="title"/>
          </p:nvPr>
        </p:nvSpPr>
        <p:spPr>
          <a:xfrm>
            <a:off x="568080" y="169920"/>
            <a:ext cx="3962520" cy="858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2"/>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71" name="Shape 71"/>
        <p:cNvGrpSpPr/>
        <p:nvPr/>
      </p:nvGrpSpPr>
      <p:grpSpPr>
        <a:xfrm>
          <a:off x="0" y="0"/>
          <a:ext cx="0" cy="0"/>
          <a:chOff x="0" y="0"/>
          <a:chExt cx="0" cy="0"/>
        </a:xfrm>
      </p:grpSpPr>
      <p:sp>
        <p:nvSpPr>
          <p:cNvPr id="72" name="Google Shape;72;p33"/>
          <p:cNvSpPr txBox="1"/>
          <p:nvPr>
            <p:ph type="title"/>
          </p:nvPr>
        </p:nvSpPr>
        <p:spPr>
          <a:xfrm>
            <a:off x="568080" y="169920"/>
            <a:ext cx="3962520" cy="858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3"/>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4" name="Shape 74"/>
        <p:cNvGrpSpPr/>
        <p:nvPr/>
      </p:nvGrpSpPr>
      <p:grpSpPr>
        <a:xfrm>
          <a:off x="0" y="0"/>
          <a:ext cx="0" cy="0"/>
          <a:chOff x="0" y="0"/>
          <a:chExt cx="0" cy="0"/>
        </a:xfrm>
      </p:grpSpPr>
      <p:sp>
        <p:nvSpPr>
          <p:cNvPr id="75" name="Google Shape;75;p34"/>
          <p:cNvSpPr txBox="1"/>
          <p:nvPr>
            <p:ph type="title"/>
          </p:nvPr>
        </p:nvSpPr>
        <p:spPr>
          <a:xfrm>
            <a:off x="568080" y="169920"/>
            <a:ext cx="3962520" cy="858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4"/>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7" name="Google Shape;77;p34"/>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35"/>
          <p:cNvSpPr txBox="1"/>
          <p:nvPr>
            <p:ph type="title"/>
          </p:nvPr>
        </p:nvSpPr>
        <p:spPr>
          <a:xfrm>
            <a:off x="568080" y="169920"/>
            <a:ext cx="3962520" cy="858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80" name="Shape 80"/>
        <p:cNvGrpSpPr/>
        <p:nvPr/>
      </p:nvGrpSpPr>
      <p:grpSpPr>
        <a:xfrm>
          <a:off x="0" y="0"/>
          <a:ext cx="0" cy="0"/>
          <a:chOff x="0" y="0"/>
          <a:chExt cx="0" cy="0"/>
        </a:xfrm>
      </p:grpSpPr>
      <p:sp>
        <p:nvSpPr>
          <p:cNvPr id="81" name="Google Shape;81;p36"/>
          <p:cNvSpPr txBox="1"/>
          <p:nvPr>
            <p:ph idx="1" type="subTitle"/>
          </p:nvPr>
        </p:nvSpPr>
        <p:spPr>
          <a:xfrm>
            <a:off x="568080" y="169920"/>
            <a:ext cx="3962520" cy="3983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82" name="Shape 82"/>
        <p:cNvGrpSpPr/>
        <p:nvPr/>
      </p:nvGrpSpPr>
      <p:grpSpPr>
        <a:xfrm>
          <a:off x="0" y="0"/>
          <a:ext cx="0" cy="0"/>
          <a:chOff x="0" y="0"/>
          <a:chExt cx="0" cy="0"/>
        </a:xfrm>
      </p:grpSpPr>
      <p:sp>
        <p:nvSpPr>
          <p:cNvPr id="83" name="Google Shape;83;p37"/>
          <p:cNvSpPr txBox="1"/>
          <p:nvPr>
            <p:ph type="title"/>
          </p:nvPr>
        </p:nvSpPr>
        <p:spPr>
          <a:xfrm>
            <a:off x="568080" y="169920"/>
            <a:ext cx="3962520" cy="858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7"/>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5" name="Google Shape;85;p37"/>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6" name="Google Shape;86;p37"/>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3" name="Shape 13"/>
        <p:cNvGrpSpPr/>
        <p:nvPr/>
      </p:nvGrpSpPr>
      <p:grpSpPr>
        <a:xfrm>
          <a:off x="0" y="0"/>
          <a:ext cx="0" cy="0"/>
          <a:chOff x="0" y="0"/>
          <a:chExt cx="0" cy="0"/>
        </a:xfrm>
      </p:grpSpPr>
      <p:sp>
        <p:nvSpPr>
          <p:cNvPr id="14" name="Google Shape;14;p21"/>
          <p:cNvSpPr txBox="1"/>
          <p:nvPr>
            <p:ph type="title"/>
          </p:nvPr>
        </p:nvSpPr>
        <p:spPr>
          <a:xfrm>
            <a:off x="568080" y="169920"/>
            <a:ext cx="3962520" cy="858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1"/>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7" name="Shape 87"/>
        <p:cNvGrpSpPr/>
        <p:nvPr/>
      </p:nvGrpSpPr>
      <p:grpSpPr>
        <a:xfrm>
          <a:off x="0" y="0"/>
          <a:ext cx="0" cy="0"/>
          <a:chOff x="0" y="0"/>
          <a:chExt cx="0" cy="0"/>
        </a:xfrm>
      </p:grpSpPr>
      <p:sp>
        <p:nvSpPr>
          <p:cNvPr id="88" name="Google Shape;88;p38"/>
          <p:cNvSpPr txBox="1"/>
          <p:nvPr>
            <p:ph type="title"/>
          </p:nvPr>
        </p:nvSpPr>
        <p:spPr>
          <a:xfrm>
            <a:off x="568080" y="169920"/>
            <a:ext cx="3962520" cy="858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8"/>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0" name="Google Shape;90;p38"/>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1" name="Google Shape;91;p38"/>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92" name="Shape 92"/>
        <p:cNvGrpSpPr/>
        <p:nvPr/>
      </p:nvGrpSpPr>
      <p:grpSpPr>
        <a:xfrm>
          <a:off x="0" y="0"/>
          <a:ext cx="0" cy="0"/>
          <a:chOff x="0" y="0"/>
          <a:chExt cx="0" cy="0"/>
        </a:xfrm>
      </p:grpSpPr>
      <p:sp>
        <p:nvSpPr>
          <p:cNvPr id="93" name="Google Shape;93;p39"/>
          <p:cNvSpPr txBox="1"/>
          <p:nvPr>
            <p:ph type="title"/>
          </p:nvPr>
        </p:nvSpPr>
        <p:spPr>
          <a:xfrm>
            <a:off x="568080" y="169920"/>
            <a:ext cx="3962520" cy="858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9"/>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5" name="Google Shape;95;p39"/>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6" name="Google Shape;96;p39"/>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97" name="Shape 97"/>
        <p:cNvGrpSpPr/>
        <p:nvPr/>
      </p:nvGrpSpPr>
      <p:grpSpPr>
        <a:xfrm>
          <a:off x="0" y="0"/>
          <a:ext cx="0" cy="0"/>
          <a:chOff x="0" y="0"/>
          <a:chExt cx="0" cy="0"/>
        </a:xfrm>
      </p:grpSpPr>
      <p:sp>
        <p:nvSpPr>
          <p:cNvPr id="98" name="Google Shape;98;p40"/>
          <p:cNvSpPr txBox="1"/>
          <p:nvPr>
            <p:ph type="title"/>
          </p:nvPr>
        </p:nvSpPr>
        <p:spPr>
          <a:xfrm>
            <a:off x="568080" y="169920"/>
            <a:ext cx="3962520" cy="858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40"/>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0" name="Google Shape;100;p40"/>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01" name="Shape 101"/>
        <p:cNvGrpSpPr/>
        <p:nvPr/>
      </p:nvGrpSpPr>
      <p:grpSpPr>
        <a:xfrm>
          <a:off x="0" y="0"/>
          <a:ext cx="0" cy="0"/>
          <a:chOff x="0" y="0"/>
          <a:chExt cx="0" cy="0"/>
        </a:xfrm>
      </p:grpSpPr>
      <p:sp>
        <p:nvSpPr>
          <p:cNvPr id="102" name="Google Shape;102;p41"/>
          <p:cNvSpPr txBox="1"/>
          <p:nvPr>
            <p:ph type="title"/>
          </p:nvPr>
        </p:nvSpPr>
        <p:spPr>
          <a:xfrm>
            <a:off x="568080" y="169920"/>
            <a:ext cx="3962520" cy="858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41"/>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4" name="Google Shape;104;p41"/>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5" name="Google Shape;105;p41"/>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6" name="Google Shape;106;p41"/>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07" name="Shape 107"/>
        <p:cNvGrpSpPr/>
        <p:nvPr/>
      </p:nvGrpSpPr>
      <p:grpSpPr>
        <a:xfrm>
          <a:off x="0" y="0"/>
          <a:ext cx="0" cy="0"/>
          <a:chOff x="0" y="0"/>
          <a:chExt cx="0" cy="0"/>
        </a:xfrm>
      </p:grpSpPr>
      <p:sp>
        <p:nvSpPr>
          <p:cNvPr id="108" name="Google Shape;108;p42"/>
          <p:cNvSpPr txBox="1"/>
          <p:nvPr>
            <p:ph type="title"/>
          </p:nvPr>
        </p:nvSpPr>
        <p:spPr>
          <a:xfrm>
            <a:off x="568080" y="169920"/>
            <a:ext cx="3962520" cy="858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42"/>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 name="Google Shape;110;p42"/>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1" name="Google Shape;111;p42"/>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2" name="Google Shape;112;p42"/>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3" name="Google Shape;113;p42"/>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4" name="Google Shape;114;p42"/>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 name="Shape 16"/>
        <p:cNvGrpSpPr/>
        <p:nvPr/>
      </p:nvGrpSpPr>
      <p:grpSpPr>
        <a:xfrm>
          <a:off x="0" y="0"/>
          <a:ext cx="0" cy="0"/>
          <a:chOff x="0" y="0"/>
          <a:chExt cx="0" cy="0"/>
        </a:xfrm>
      </p:grpSpPr>
      <p:sp>
        <p:nvSpPr>
          <p:cNvPr id="17" name="Google Shape;17;p22"/>
          <p:cNvSpPr txBox="1"/>
          <p:nvPr>
            <p:ph type="title"/>
          </p:nvPr>
        </p:nvSpPr>
        <p:spPr>
          <a:xfrm>
            <a:off x="568080" y="169920"/>
            <a:ext cx="3962520" cy="858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2"/>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9" name="Shape 19"/>
        <p:cNvGrpSpPr/>
        <p:nvPr/>
      </p:nvGrpSpPr>
      <p:grpSpPr>
        <a:xfrm>
          <a:off x="0" y="0"/>
          <a:ext cx="0" cy="0"/>
          <a:chOff x="0" y="0"/>
          <a:chExt cx="0" cy="0"/>
        </a:xfrm>
      </p:grpSpPr>
      <p:sp>
        <p:nvSpPr>
          <p:cNvPr id="20" name="Google Shape;20;p23"/>
          <p:cNvSpPr txBox="1"/>
          <p:nvPr>
            <p:ph type="title"/>
          </p:nvPr>
        </p:nvSpPr>
        <p:spPr>
          <a:xfrm>
            <a:off x="568080" y="169920"/>
            <a:ext cx="3962520" cy="858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3"/>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 name="Google Shape;22;p23"/>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24"/>
          <p:cNvSpPr txBox="1"/>
          <p:nvPr>
            <p:ph type="title"/>
          </p:nvPr>
        </p:nvSpPr>
        <p:spPr>
          <a:xfrm>
            <a:off x="568080" y="169920"/>
            <a:ext cx="3962520" cy="858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5" name="Shape 25"/>
        <p:cNvGrpSpPr/>
        <p:nvPr/>
      </p:nvGrpSpPr>
      <p:grpSpPr>
        <a:xfrm>
          <a:off x="0" y="0"/>
          <a:ext cx="0" cy="0"/>
          <a:chOff x="0" y="0"/>
          <a:chExt cx="0" cy="0"/>
        </a:xfrm>
      </p:grpSpPr>
      <p:sp>
        <p:nvSpPr>
          <p:cNvPr id="26" name="Google Shape;26;p25"/>
          <p:cNvSpPr txBox="1"/>
          <p:nvPr>
            <p:ph idx="1" type="subTitle"/>
          </p:nvPr>
        </p:nvSpPr>
        <p:spPr>
          <a:xfrm>
            <a:off x="568080" y="169920"/>
            <a:ext cx="3962520" cy="3983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7" name="Shape 27"/>
        <p:cNvGrpSpPr/>
        <p:nvPr/>
      </p:nvGrpSpPr>
      <p:grpSpPr>
        <a:xfrm>
          <a:off x="0" y="0"/>
          <a:ext cx="0" cy="0"/>
          <a:chOff x="0" y="0"/>
          <a:chExt cx="0" cy="0"/>
        </a:xfrm>
      </p:grpSpPr>
      <p:sp>
        <p:nvSpPr>
          <p:cNvPr id="28" name="Google Shape;28;p26"/>
          <p:cNvSpPr txBox="1"/>
          <p:nvPr>
            <p:ph type="title"/>
          </p:nvPr>
        </p:nvSpPr>
        <p:spPr>
          <a:xfrm>
            <a:off x="568080" y="169920"/>
            <a:ext cx="3962520" cy="858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6"/>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26"/>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26"/>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2" name="Shape 32"/>
        <p:cNvGrpSpPr/>
        <p:nvPr/>
      </p:nvGrpSpPr>
      <p:grpSpPr>
        <a:xfrm>
          <a:off x="0" y="0"/>
          <a:ext cx="0" cy="0"/>
          <a:chOff x="0" y="0"/>
          <a:chExt cx="0" cy="0"/>
        </a:xfrm>
      </p:grpSpPr>
      <p:sp>
        <p:nvSpPr>
          <p:cNvPr id="33" name="Google Shape;33;p27"/>
          <p:cNvSpPr txBox="1"/>
          <p:nvPr>
            <p:ph type="title"/>
          </p:nvPr>
        </p:nvSpPr>
        <p:spPr>
          <a:xfrm>
            <a:off x="568080" y="169920"/>
            <a:ext cx="3962520" cy="858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7"/>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27"/>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27"/>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7" name="Shape 37"/>
        <p:cNvGrpSpPr/>
        <p:nvPr/>
      </p:nvGrpSpPr>
      <p:grpSpPr>
        <a:xfrm>
          <a:off x="0" y="0"/>
          <a:ext cx="0" cy="0"/>
          <a:chOff x="0" y="0"/>
          <a:chExt cx="0" cy="0"/>
        </a:xfrm>
      </p:grpSpPr>
      <p:sp>
        <p:nvSpPr>
          <p:cNvPr id="38" name="Google Shape;38;p28"/>
          <p:cNvSpPr txBox="1"/>
          <p:nvPr>
            <p:ph type="title"/>
          </p:nvPr>
        </p:nvSpPr>
        <p:spPr>
          <a:xfrm>
            <a:off x="568080" y="169920"/>
            <a:ext cx="3962520" cy="858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8"/>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28"/>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28"/>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14.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7"/>
          <p:cNvSpPr/>
          <p:nvPr/>
        </p:nvSpPr>
        <p:spPr>
          <a:xfrm>
            <a:off x="0" y="0"/>
            <a:ext cx="9143640" cy="496224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7"/>
          <p:cNvSpPr txBox="1"/>
          <p:nvPr>
            <p:ph type="title"/>
          </p:nvPr>
        </p:nvSpPr>
        <p:spPr>
          <a:xfrm>
            <a:off x="568080" y="169920"/>
            <a:ext cx="3962520" cy="85896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p17"/>
          <p:cNvSpPr txBox="1"/>
          <p:nvPr>
            <p:ph idx="1" type="body"/>
          </p:nvPr>
        </p:nvSpPr>
        <p:spPr>
          <a:xfrm>
            <a:off x="622440" y="852840"/>
            <a:ext cx="8044920" cy="29833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 name="Google Shape;9;p17"/>
          <p:cNvSpPr txBox="1"/>
          <p:nvPr>
            <p:ph idx="11" type="ftr"/>
          </p:nvPr>
        </p:nvSpPr>
        <p:spPr>
          <a:xfrm>
            <a:off x="3108960" y="4783320"/>
            <a:ext cx="2925720" cy="298332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7"/>
          <p:cNvSpPr txBox="1"/>
          <p:nvPr>
            <p:ph idx="10" type="dt"/>
          </p:nvPr>
        </p:nvSpPr>
        <p:spPr>
          <a:xfrm>
            <a:off x="457200" y="4783320"/>
            <a:ext cx="2102760" cy="298332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7"/>
          <p:cNvSpPr txBox="1"/>
          <p:nvPr>
            <p:ph idx="12" type="sldNum"/>
          </p:nvPr>
        </p:nvSpPr>
        <p:spPr>
          <a:xfrm>
            <a:off x="8154000" y="4926240"/>
            <a:ext cx="308160" cy="2983320"/>
          </a:xfrm>
          <a:prstGeom prst="rect">
            <a:avLst/>
          </a:prstGeom>
          <a:noFill/>
          <a:ln>
            <a:noFill/>
          </a:ln>
        </p:spPr>
        <p:txBody>
          <a:bodyPr anchorCtr="0" anchor="t" bIns="0" lIns="0" spcFirstLastPara="1" rIns="0" wrap="square" tIns="0">
            <a:noAutofit/>
          </a:bodyPr>
          <a:lstStyle>
            <a:lvl1pPr indent="0" lvl="0" marL="38160" marR="0" rtl="0" algn="l">
              <a:lnSpc>
                <a:spcPct val="100000"/>
              </a:lnSpc>
              <a:spcBef>
                <a:spcPts val="0"/>
              </a:spcBef>
              <a:buNone/>
              <a:defRPr b="0" i="0" sz="1800" u="none" cap="none" strike="noStrike">
                <a:solidFill>
                  <a:srgbClr val="888888"/>
                </a:solidFill>
                <a:latin typeface="Arial"/>
                <a:ea typeface="Arial"/>
                <a:cs typeface="Arial"/>
                <a:sym typeface="Arial"/>
              </a:defRPr>
            </a:lvl1pPr>
            <a:lvl2pPr indent="0" lvl="1" marL="38160" marR="0" rtl="0" algn="l">
              <a:lnSpc>
                <a:spcPct val="100000"/>
              </a:lnSpc>
              <a:spcBef>
                <a:spcPts val="0"/>
              </a:spcBef>
              <a:buNone/>
              <a:defRPr b="0" i="0" sz="1800" u="none" cap="none" strike="noStrike">
                <a:solidFill>
                  <a:srgbClr val="888888"/>
                </a:solidFill>
                <a:latin typeface="Arial"/>
                <a:ea typeface="Arial"/>
                <a:cs typeface="Arial"/>
                <a:sym typeface="Arial"/>
              </a:defRPr>
            </a:lvl2pPr>
            <a:lvl3pPr indent="0" lvl="2" marL="38160" marR="0" rtl="0" algn="l">
              <a:lnSpc>
                <a:spcPct val="100000"/>
              </a:lnSpc>
              <a:spcBef>
                <a:spcPts val="0"/>
              </a:spcBef>
              <a:buNone/>
              <a:defRPr b="0" i="0" sz="1800" u="none" cap="none" strike="noStrike">
                <a:solidFill>
                  <a:srgbClr val="888888"/>
                </a:solidFill>
                <a:latin typeface="Arial"/>
                <a:ea typeface="Arial"/>
                <a:cs typeface="Arial"/>
                <a:sym typeface="Arial"/>
              </a:defRPr>
            </a:lvl3pPr>
            <a:lvl4pPr indent="0" lvl="3" marL="38160" marR="0" rtl="0" algn="l">
              <a:lnSpc>
                <a:spcPct val="100000"/>
              </a:lnSpc>
              <a:spcBef>
                <a:spcPts val="0"/>
              </a:spcBef>
              <a:buNone/>
              <a:defRPr b="0" i="0" sz="1800" u="none" cap="none" strike="noStrike">
                <a:solidFill>
                  <a:srgbClr val="888888"/>
                </a:solidFill>
                <a:latin typeface="Arial"/>
                <a:ea typeface="Arial"/>
                <a:cs typeface="Arial"/>
                <a:sym typeface="Arial"/>
              </a:defRPr>
            </a:lvl4pPr>
            <a:lvl5pPr indent="0" lvl="4" marL="38160" marR="0" rtl="0" algn="l">
              <a:lnSpc>
                <a:spcPct val="100000"/>
              </a:lnSpc>
              <a:spcBef>
                <a:spcPts val="0"/>
              </a:spcBef>
              <a:buNone/>
              <a:defRPr b="0" i="0" sz="1800" u="none" cap="none" strike="noStrike">
                <a:solidFill>
                  <a:srgbClr val="888888"/>
                </a:solidFill>
                <a:latin typeface="Arial"/>
                <a:ea typeface="Arial"/>
                <a:cs typeface="Arial"/>
                <a:sym typeface="Arial"/>
              </a:defRPr>
            </a:lvl5pPr>
            <a:lvl6pPr indent="0" lvl="5" marL="38160" marR="0" rtl="0" algn="l">
              <a:lnSpc>
                <a:spcPct val="100000"/>
              </a:lnSpc>
              <a:spcBef>
                <a:spcPts val="0"/>
              </a:spcBef>
              <a:buNone/>
              <a:defRPr b="0" i="0" sz="1800" u="none" cap="none" strike="noStrike">
                <a:solidFill>
                  <a:srgbClr val="888888"/>
                </a:solidFill>
                <a:latin typeface="Arial"/>
                <a:ea typeface="Arial"/>
                <a:cs typeface="Arial"/>
                <a:sym typeface="Arial"/>
              </a:defRPr>
            </a:lvl6pPr>
            <a:lvl7pPr indent="0" lvl="6" marL="38160" marR="0" rtl="0" algn="l">
              <a:lnSpc>
                <a:spcPct val="100000"/>
              </a:lnSpc>
              <a:spcBef>
                <a:spcPts val="0"/>
              </a:spcBef>
              <a:buNone/>
              <a:defRPr b="0" i="0" sz="1800" u="none" cap="none" strike="noStrike">
                <a:solidFill>
                  <a:srgbClr val="888888"/>
                </a:solidFill>
                <a:latin typeface="Arial"/>
                <a:ea typeface="Arial"/>
                <a:cs typeface="Arial"/>
                <a:sym typeface="Arial"/>
              </a:defRPr>
            </a:lvl7pPr>
            <a:lvl8pPr indent="0" lvl="7" marL="38160" marR="0" rtl="0" algn="l">
              <a:lnSpc>
                <a:spcPct val="100000"/>
              </a:lnSpc>
              <a:spcBef>
                <a:spcPts val="0"/>
              </a:spcBef>
              <a:buNone/>
              <a:defRPr b="0" i="0" sz="1800" u="none" cap="none" strike="noStrike">
                <a:solidFill>
                  <a:srgbClr val="888888"/>
                </a:solidFill>
                <a:latin typeface="Arial"/>
                <a:ea typeface="Arial"/>
                <a:cs typeface="Arial"/>
                <a:sym typeface="Arial"/>
              </a:defRPr>
            </a:lvl8pPr>
            <a:lvl9pPr indent="0" lvl="8" marL="38160" marR="0" rtl="0" algn="l">
              <a:lnSpc>
                <a:spcPct val="100000"/>
              </a:lnSpc>
              <a:spcBef>
                <a:spcPts val="0"/>
              </a:spcBef>
              <a:buNone/>
              <a:defRPr b="0" i="0" sz="1800" u="none" cap="none" strike="noStrike">
                <a:solidFill>
                  <a:srgbClr val="888888"/>
                </a:solidFill>
                <a:latin typeface="Arial"/>
                <a:ea typeface="Arial"/>
                <a:cs typeface="Arial"/>
                <a:sym typeface="Arial"/>
              </a:defRPr>
            </a:lvl9pPr>
          </a:lstStyle>
          <a:p>
            <a:pPr indent="0" lvl="0" marL="38160" rtl="0" algn="l">
              <a:spcBef>
                <a:spcPts val="0"/>
              </a:spcBef>
              <a:spcAft>
                <a:spcPts val="0"/>
              </a:spcAft>
              <a:buNone/>
            </a:pPr>
            <a:fld id="{00000000-1234-1234-1234-123412341234}" type="slidenum">
              <a:rPr lang="vi"/>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 name="Shape 60"/>
        <p:cNvGrpSpPr/>
        <p:nvPr/>
      </p:nvGrpSpPr>
      <p:grpSpPr>
        <a:xfrm>
          <a:off x="0" y="0"/>
          <a:ext cx="0" cy="0"/>
          <a:chOff x="0" y="0"/>
          <a:chExt cx="0" cy="0"/>
        </a:xfrm>
      </p:grpSpPr>
      <p:sp>
        <p:nvSpPr>
          <p:cNvPr id="61" name="Google Shape;61;p19"/>
          <p:cNvSpPr/>
          <p:nvPr/>
        </p:nvSpPr>
        <p:spPr>
          <a:xfrm>
            <a:off x="0" y="0"/>
            <a:ext cx="9143640" cy="514296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9"/>
          <p:cNvSpPr txBox="1"/>
          <p:nvPr>
            <p:ph type="title"/>
          </p:nvPr>
        </p:nvSpPr>
        <p:spPr>
          <a:xfrm>
            <a:off x="568080" y="169920"/>
            <a:ext cx="3962520" cy="85896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3" name="Google Shape;63;p19"/>
          <p:cNvSpPr txBox="1"/>
          <p:nvPr>
            <p:ph idx="11" type="ftr"/>
          </p:nvPr>
        </p:nvSpPr>
        <p:spPr>
          <a:xfrm>
            <a:off x="3108960" y="4783320"/>
            <a:ext cx="2925720" cy="298332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4" name="Google Shape;64;p19"/>
          <p:cNvSpPr txBox="1"/>
          <p:nvPr>
            <p:ph idx="10" type="dt"/>
          </p:nvPr>
        </p:nvSpPr>
        <p:spPr>
          <a:xfrm>
            <a:off x="457200" y="4783320"/>
            <a:ext cx="2102760" cy="298332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5" name="Google Shape;65;p19"/>
          <p:cNvSpPr txBox="1"/>
          <p:nvPr>
            <p:ph idx="12" type="sldNum"/>
          </p:nvPr>
        </p:nvSpPr>
        <p:spPr>
          <a:xfrm>
            <a:off x="8154000" y="4926240"/>
            <a:ext cx="308160" cy="2983320"/>
          </a:xfrm>
          <a:prstGeom prst="rect">
            <a:avLst/>
          </a:prstGeom>
          <a:noFill/>
          <a:ln>
            <a:noFill/>
          </a:ln>
        </p:spPr>
        <p:txBody>
          <a:bodyPr anchorCtr="0" anchor="t" bIns="0" lIns="0" spcFirstLastPara="1" rIns="0" wrap="square" tIns="0">
            <a:noAutofit/>
          </a:bodyPr>
          <a:lstStyle>
            <a:lvl1pPr indent="0" lvl="0" marL="38160" marR="0" rtl="0" algn="l">
              <a:lnSpc>
                <a:spcPct val="100000"/>
              </a:lnSpc>
              <a:spcBef>
                <a:spcPts val="0"/>
              </a:spcBef>
              <a:buNone/>
              <a:defRPr b="0" i="0" sz="1800" u="none" cap="none" strike="noStrike">
                <a:solidFill>
                  <a:srgbClr val="888888"/>
                </a:solidFill>
                <a:latin typeface="Arial"/>
                <a:ea typeface="Arial"/>
                <a:cs typeface="Arial"/>
                <a:sym typeface="Arial"/>
              </a:defRPr>
            </a:lvl1pPr>
            <a:lvl2pPr indent="0" lvl="1" marL="38160" marR="0" rtl="0" algn="l">
              <a:lnSpc>
                <a:spcPct val="100000"/>
              </a:lnSpc>
              <a:spcBef>
                <a:spcPts val="0"/>
              </a:spcBef>
              <a:buNone/>
              <a:defRPr b="0" i="0" sz="1800" u="none" cap="none" strike="noStrike">
                <a:solidFill>
                  <a:srgbClr val="888888"/>
                </a:solidFill>
                <a:latin typeface="Arial"/>
                <a:ea typeface="Arial"/>
                <a:cs typeface="Arial"/>
                <a:sym typeface="Arial"/>
              </a:defRPr>
            </a:lvl2pPr>
            <a:lvl3pPr indent="0" lvl="2" marL="38160" marR="0" rtl="0" algn="l">
              <a:lnSpc>
                <a:spcPct val="100000"/>
              </a:lnSpc>
              <a:spcBef>
                <a:spcPts val="0"/>
              </a:spcBef>
              <a:buNone/>
              <a:defRPr b="0" i="0" sz="1800" u="none" cap="none" strike="noStrike">
                <a:solidFill>
                  <a:srgbClr val="888888"/>
                </a:solidFill>
                <a:latin typeface="Arial"/>
                <a:ea typeface="Arial"/>
                <a:cs typeface="Arial"/>
                <a:sym typeface="Arial"/>
              </a:defRPr>
            </a:lvl3pPr>
            <a:lvl4pPr indent="0" lvl="3" marL="38160" marR="0" rtl="0" algn="l">
              <a:lnSpc>
                <a:spcPct val="100000"/>
              </a:lnSpc>
              <a:spcBef>
                <a:spcPts val="0"/>
              </a:spcBef>
              <a:buNone/>
              <a:defRPr b="0" i="0" sz="1800" u="none" cap="none" strike="noStrike">
                <a:solidFill>
                  <a:srgbClr val="888888"/>
                </a:solidFill>
                <a:latin typeface="Arial"/>
                <a:ea typeface="Arial"/>
                <a:cs typeface="Arial"/>
                <a:sym typeface="Arial"/>
              </a:defRPr>
            </a:lvl4pPr>
            <a:lvl5pPr indent="0" lvl="4" marL="38160" marR="0" rtl="0" algn="l">
              <a:lnSpc>
                <a:spcPct val="100000"/>
              </a:lnSpc>
              <a:spcBef>
                <a:spcPts val="0"/>
              </a:spcBef>
              <a:buNone/>
              <a:defRPr b="0" i="0" sz="1800" u="none" cap="none" strike="noStrike">
                <a:solidFill>
                  <a:srgbClr val="888888"/>
                </a:solidFill>
                <a:latin typeface="Arial"/>
                <a:ea typeface="Arial"/>
                <a:cs typeface="Arial"/>
                <a:sym typeface="Arial"/>
              </a:defRPr>
            </a:lvl5pPr>
            <a:lvl6pPr indent="0" lvl="5" marL="38160" marR="0" rtl="0" algn="l">
              <a:lnSpc>
                <a:spcPct val="100000"/>
              </a:lnSpc>
              <a:spcBef>
                <a:spcPts val="0"/>
              </a:spcBef>
              <a:buNone/>
              <a:defRPr b="0" i="0" sz="1800" u="none" cap="none" strike="noStrike">
                <a:solidFill>
                  <a:srgbClr val="888888"/>
                </a:solidFill>
                <a:latin typeface="Arial"/>
                <a:ea typeface="Arial"/>
                <a:cs typeface="Arial"/>
                <a:sym typeface="Arial"/>
              </a:defRPr>
            </a:lvl6pPr>
            <a:lvl7pPr indent="0" lvl="6" marL="38160" marR="0" rtl="0" algn="l">
              <a:lnSpc>
                <a:spcPct val="100000"/>
              </a:lnSpc>
              <a:spcBef>
                <a:spcPts val="0"/>
              </a:spcBef>
              <a:buNone/>
              <a:defRPr b="0" i="0" sz="1800" u="none" cap="none" strike="noStrike">
                <a:solidFill>
                  <a:srgbClr val="888888"/>
                </a:solidFill>
                <a:latin typeface="Arial"/>
                <a:ea typeface="Arial"/>
                <a:cs typeface="Arial"/>
                <a:sym typeface="Arial"/>
              </a:defRPr>
            </a:lvl7pPr>
            <a:lvl8pPr indent="0" lvl="7" marL="38160" marR="0" rtl="0" algn="l">
              <a:lnSpc>
                <a:spcPct val="100000"/>
              </a:lnSpc>
              <a:spcBef>
                <a:spcPts val="0"/>
              </a:spcBef>
              <a:buNone/>
              <a:defRPr b="0" i="0" sz="1800" u="none" cap="none" strike="noStrike">
                <a:solidFill>
                  <a:srgbClr val="888888"/>
                </a:solidFill>
                <a:latin typeface="Arial"/>
                <a:ea typeface="Arial"/>
                <a:cs typeface="Arial"/>
                <a:sym typeface="Arial"/>
              </a:defRPr>
            </a:lvl8pPr>
            <a:lvl9pPr indent="0" lvl="8" marL="38160" marR="0" rtl="0" algn="l">
              <a:lnSpc>
                <a:spcPct val="100000"/>
              </a:lnSpc>
              <a:spcBef>
                <a:spcPts val="0"/>
              </a:spcBef>
              <a:buNone/>
              <a:defRPr b="0" i="0" sz="1800" u="none" cap="none" strike="noStrike">
                <a:solidFill>
                  <a:srgbClr val="888888"/>
                </a:solidFill>
                <a:latin typeface="Arial"/>
                <a:ea typeface="Arial"/>
                <a:cs typeface="Arial"/>
                <a:sym typeface="Arial"/>
              </a:defRPr>
            </a:lvl9pPr>
          </a:lstStyle>
          <a:p>
            <a:pPr indent="0" lvl="0" marL="38160" rtl="0" algn="l">
              <a:spcBef>
                <a:spcPts val="0"/>
              </a:spcBef>
              <a:spcAft>
                <a:spcPts val="0"/>
              </a:spcAft>
              <a:buNone/>
            </a:pPr>
            <a:fld id="{00000000-1234-1234-1234-123412341234}" type="slidenum">
              <a:rPr lang="vi"/>
              <a:t>‹#›</a:t>
            </a:fld>
            <a:endParaRPr>
              <a:solidFill>
                <a:srgbClr val="000000"/>
              </a:solidFill>
              <a:latin typeface="Times New Roman"/>
              <a:ea typeface="Times New Roman"/>
              <a:cs typeface="Times New Roman"/>
              <a:sym typeface="Times New Roman"/>
            </a:endParaRPr>
          </a:p>
        </p:txBody>
      </p:sp>
      <p:sp>
        <p:nvSpPr>
          <p:cNvPr id="66" name="Google Shape;66;p19"/>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
          <p:cNvSpPr/>
          <p:nvPr/>
        </p:nvSpPr>
        <p:spPr>
          <a:xfrm>
            <a:off x="360" y="360"/>
            <a:ext cx="9143640" cy="514332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
          <p:cNvSpPr txBox="1"/>
          <p:nvPr/>
        </p:nvSpPr>
        <p:spPr>
          <a:xfrm>
            <a:off x="8154000" y="4926240"/>
            <a:ext cx="308160" cy="2983320"/>
          </a:xfrm>
          <a:prstGeom prst="rect">
            <a:avLst/>
          </a:prstGeom>
          <a:noFill/>
          <a:ln>
            <a:noFill/>
          </a:ln>
        </p:spPr>
        <p:txBody>
          <a:bodyPr anchorCtr="0" anchor="t" bIns="0" lIns="0" spcFirstLastPara="1" rIns="0" wrap="square" tIns="0">
            <a:noAutofit/>
          </a:bodyPr>
          <a:lstStyle/>
          <a:p>
            <a:pPr indent="0" lvl="0" marL="38160" marR="0" rtl="0" algn="l">
              <a:lnSpc>
                <a:spcPct val="100000"/>
              </a:lnSpc>
              <a:spcBef>
                <a:spcPts val="0"/>
              </a:spcBef>
              <a:spcAft>
                <a:spcPts val="0"/>
              </a:spcAft>
              <a:buNone/>
            </a:pPr>
            <a:fld id="{00000000-1234-1234-1234-123412341234}" type="slidenum">
              <a:rPr b="0" i="0" lang="vi" sz="1800" u="none" cap="none" strike="noStrike">
                <a:solidFill>
                  <a:srgbClr val="888888"/>
                </a:solidFill>
                <a:latin typeface="Arial"/>
                <a:ea typeface="Arial"/>
                <a:cs typeface="Arial"/>
                <a:sym typeface="Arial"/>
              </a:rPr>
              <a:t>‹#›</a:t>
            </a:fld>
            <a:endParaRPr b="0" i="0" sz="1800" u="none" cap="none" strike="noStrike">
              <a:latin typeface="Times New Roman"/>
              <a:ea typeface="Times New Roman"/>
              <a:cs typeface="Times New Roman"/>
              <a:sym typeface="Times New Roman"/>
            </a:endParaRPr>
          </a:p>
        </p:txBody>
      </p:sp>
      <p:sp>
        <p:nvSpPr>
          <p:cNvPr id="121" name="Google Shape;121;p1"/>
          <p:cNvSpPr/>
          <p:nvPr/>
        </p:nvSpPr>
        <p:spPr>
          <a:xfrm>
            <a:off x="848520" y="1008720"/>
            <a:ext cx="7446240" cy="1225800"/>
          </a:xfrm>
          <a:prstGeom prst="rect">
            <a:avLst/>
          </a:prstGeom>
          <a:noFill/>
          <a:ln>
            <a:noFill/>
          </a:ln>
        </p:spPr>
        <p:txBody>
          <a:bodyPr anchorCtr="0" anchor="t" bIns="0" lIns="0" spcFirstLastPara="1" rIns="0" wrap="square" tIns="85675">
            <a:spAutoFit/>
          </a:bodyPr>
          <a:lstStyle/>
          <a:p>
            <a:pPr indent="-318240" lvl="0" marL="330840" marR="0" rtl="0" algn="ctr">
              <a:lnSpc>
                <a:spcPct val="104000"/>
              </a:lnSpc>
              <a:spcBef>
                <a:spcPts val="0"/>
              </a:spcBef>
              <a:spcAft>
                <a:spcPts val="0"/>
              </a:spcAft>
              <a:buNone/>
            </a:pPr>
            <a:r>
              <a:rPr b="1" i="0" lang="vi" sz="3600" u="none" cap="none" strike="noStrike">
                <a:solidFill>
                  <a:srgbClr val="FFFFFF"/>
                </a:solidFill>
                <a:latin typeface="Arial"/>
                <a:ea typeface="Arial"/>
                <a:cs typeface="Arial"/>
                <a:sym typeface="Arial"/>
              </a:rPr>
              <a:t>Xây dựng hệ thống tích hợp </a:t>
            </a:r>
            <a:endParaRPr b="0" i="0" sz="3600" u="none" cap="none" strike="noStrike">
              <a:latin typeface="Arial"/>
              <a:ea typeface="Arial"/>
              <a:cs typeface="Arial"/>
              <a:sym typeface="Arial"/>
            </a:endParaRPr>
          </a:p>
          <a:p>
            <a:pPr indent="-318240" lvl="0" marL="330840" marR="0" rtl="0" algn="ctr">
              <a:lnSpc>
                <a:spcPct val="104000"/>
              </a:lnSpc>
              <a:spcBef>
                <a:spcPts val="0"/>
              </a:spcBef>
              <a:spcAft>
                <a:spcPts val="0"/>
              </a:spcAft>
              <a:buNone/>
            </a:pPr>
            <a:r>
              <a:rPr b="1" i="0" lang="vi" sz="3600" u="none" cap="none" strike="noStrike">
                <a:solidFill>
                  <a:srgbClr val="FFFFFF"/>
                </a:solidFill>
                <a:latin typeface="Arial"/>
                <a:ea typeface="Arial"/>
                <a:cs typeface="Arial"/>
                <a:sym typeface="Arial"/>
              </a:rPr>
              <a:t>dữ liệu phim trực tuyến</a:t>
            </a:r>
            <a:endParaRPr b="0" i="0" sz="3600" u="none" cap="none" strike="noStrike">
              <a:latin typeface="Arial"/>
              <a:ea typeface="Arial"/>
              <a:cs typeface="Arial"/>
              <a:sym typeface="Arial"/>
            </a:endParaRPr>
          </a:p>
        </p:txBody>
      </p:sp>
      <p:sp>
        <p:nvSpPr>
          <p:cNvPr id="122" name="Google Shape;122;p1"/>
          <p:cNvSpPr/>
          <p:nvPr/>
        </p:nvSpPr>
        <p:spPr>
          <a:xfrm>
            <a:off x="2554920" y="3179160"/>
            <a:ext cx="2481120" cy="958320"/>
          </a:xfrm>
          <a:prstGeom prst="rect">
            <a:avLst/>
          </a:prstGeom>
          <a:noFill/>
          <a:ln>
            <a:noFill/>
          </a:ln>
        </p:spPr>
        <p:txBody>
          <a:bodyPr anchorCtr="0" anchor="t" bIns="0" lIns="0" spcFirstLastPara="1" rIns="0" wrap="square" tIns="12600">
            <a:spAutoFit/>
          </a:bodyPr>
          <a:lstStyle/>
          <a:p>
            <a:pPr indent="0" lvl="0" marL="0" marR="0" rtl="0" algn="l">
              <a:lnSpc>
                <a:spcPct val="115000"/>
              </a:lnSpc>
              <a:spcBef>
                <a:spcPts val="0"/>
              </a:spcBef>
              <a:spcAft>
                <a:spcPts val="0"/>
              </a:spcAft>
              <a:buNone/>
            </a:pPr>
            <a:r>
              <a:rPr b="0" i="0" lang="vi" sz="1800" u="none" cap="none" strike="noStrike">
                <a:solidFill>
                  <a:srgbClr val="FFFFFF"/>
                </a:solidFill>
                <a:latin typeface="Calibri"/>
                <a:ea typeface="Calibri"/>
                <a:cs typeface="Calibri"/>
                <a:sym typeface="Calibri"/>
              </a:rPr>
              <a:t>Hoàng Công Tuệ</a:t>
            </a:r>
            <a:endParaRPr b="0" i="0" sz="1800" u="none" cap="none" strike="noStrike">
              <a:latin typeface="Arial"/>
              <a:ea typeface="Arial"/>
              <a:cs typeface="Arial"/>
              <a:sym typeface="Arial"/>
            </a:endParaRPr>
          </a:p>
          <a:p>
            <a:pPr indent="-106200" lvl="0" marL="119520" marR="0" rtl="0" algn="l">
              <a:lnSpc>
                <a:spcPct val="115000"/>
              </a:lnSpc>
              <a:spcBef>
                <a:spcPts val="0"/>
              </a:spcBef>
              <a:spcAft>
                <a:spcPts val="0"/>
              </a:spcAft>
              <a:buNone/>
            </a:pPr>
            <a:r>
              <a:rPr b="0" i="0" lang="vi" sz="1800" u="none" cap="none" strike="noStrike">
                <a:solidFill>
                  <a:srgbClr val="FFFFFF"/>
                </a:solidFill>
                <a:latin typeface="Calibri"/>
                <a:ea typeface="Calibri"/>
                <a:cs typeface="Calibri"/>
                <a:sym typeface="Calibri"/>
              </a:rPr>
              <a:t>Nguyễn Hữu Anh Việt</a:t>
            </a:r>
            <a:endParaRPr b="0" i="0" sz="1800" u="none" cap="none" strike="noStrike">
              <a:latin typeface="Arial"/>
              <a:ea typeface="Arial"/>
              <a:cs typeface="Arial"/>
              <a:sym typeface="Arial"/>
            </a:endParaRPr>
          </a:p>
          <a:p>
            <a:pPr indent="-106200" lvl="0" marL="119520" marR="0" rtl="0" algn="l">
              <a:lnSpc>
                <a:spcPct val="115000"/>
              </a:lnSpc>
              <a:spcBef>
                <a:spcPts val="0"/>
              </a:spcBef>
              <a:spcAft>
                <a:spcPts val="0"/>
              </a:spcAft>
              <a:buNone/>
            </a:pPr>
            <a:r>
              <a:rPr b="0" i="0" lang="vi" sz="1800" u="none" cap="none" strike="noStrike">
                <a:solidFill>
                  <a:srgbClr val="FFFFFF"/>
                </a:solidFill>
                <a:latin typeface="Calibri"/>
                <a:ea typeface="Calibri"/>
                <a:cs typeface="Calibri"/>
                <a:sym typeface="Calibri"/>
              </a:rPr>
              <a:t>Nguyễn Phú Vượng</a:t>
            </a:r>
            <a:endParaRPr b="0" i="0" sz="1800" u="none" cap="none" strike="noStrike">
              <a:latin typeface="Arial"/>
              <a:ea typeface="Arial"/>
              <a:cs typeface="Arial"/>
              <a:sym typeface="Arial"/>
            </a:endParaRPr>
          </a:p>
        </p:txBody>
      </p:sp>
      <p:sp>
        <p:nvSpPr>
          <p:cNvPr id="123" name="Google Shape;123;p1"/>
          <p:cNvSpPr/>
          <p:nvPr/>
        </p:nvSpPr>
        <p:spPr>
          <a:xfrm>
            <a:off x="2859840" y="2231280"/>
            <a:ext cx="5095440" cy="45756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vi" sz="1800" u="none" cap="none" strike="noStrike">
                <a:solidFill>
                  <a:srgbClr val="FFFFFF"/>
                </a:solidFill>
                <a:latin typeface="Calibri"/>
                <a:ea typeface="Calibri"/>
                <a:cs typeface="Calibri"/>
                <a:sym typeface="Calibri"/>
              </a:rPr>
              <a:t>Giảng viên hướng dẫn: TS. Đỗ Bá Lâm</a:t>
            </a:r>
            <a:endParaRPr b="0" i="0" sz="1800" u="none" cap="none" strike="noStrike">
              <a:latin typeface="Arial"/>
              <a:ea typeface="Arial"/>
              <a:cs typeface="Arial"/>
              <a:sym typeface="Arial"/>
            </a:endParaRPr>
          </a:p>
        </p:txBody>
      </p:sp>
      <p:sp>
        <p:nvSpPr>
          <p:cNvPr id="124" name="Google Shape;124;p1"/>
          <p:cNvSpPr/>
          <p:nvPr/>
        </p:nvSpPr>
        <p:spPr>
          <a:xfrm>
            <a:off x="5228280" y="3093120"/>
            <a:ext cx="1629720" cy="1128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vi" sz="1800" u="none" cap="none" strike="noStrike">
                <a:solidFill>
                  <a:srgbClr val="FFFFFF"/>
                </a:solidFill>
                <a:latin typeface="Calibri"/>
                <a:ea typeface="Calibri"/>
                <a:cs typeface="Calibri"/>
                <a:sym typeface="Calibri"/>
              </a:rPr>
              <a:t>20173448</a:t>
            </a:r>
            <a:endParaRPr b="0" i="0" sz="18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vi" sz="1800" u="none" cap="none" strike="noStrike">
                <a:solidFill>
                  <a:srgbClr val="FFFFFF"/>
                </a:solidFill>
                <a:latin typeface="Calibri"/>
                <a:ea typeface="Calibri"/>
                <a:cs typeface="Calibri"/>
                <a:sym typeface="Calibri"/>
              </a:rPr>
              <a:t>20173465</a:t>
            </a:r>
            <a:endParaRPr b="0" i="0" sz="18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vi" sz="1800" u="none" cap="none" strike="noStrike">
                <a:solidFill>
                  <a:srgbClr val="FFFFFF"/>
                </a:solidFill>
                <a:latin typeface="Calibri"/>
                <a:ea typeface="Calibri"/>
                <a:cs typeface="Calibri"/>
                <a:sym typeface="Calibri"/>
              </a:rPr>
              <a:t>20173473</a:t>
            </a:r>
            <a:endParaRPr b="0" i="0" sz="1800" u="none" cap="none" strike="noStrike">
              <a:latin typeface="Arial"/>
              <a:ea typeface="Arial"/>
              <a:cs typeface="Arial"/>
              <a:sym typeface="Arial"/>
            </a:endParaRPr>
          </a:p>
        </p:txBody>
      </p:sp>
      <p:sp>
        <p:nvSpPr>
          <p:cNvPr id="125" name="Google Shape;125;p1"/>
          <p:cNvSpPr/>
          <p:nvPr/>
        </p:nvSpPr>
        <p:spPr>
          <a:xfrm>
            <a:off x="4109040" y="2705400"/>
            <a:ext cx="1743120" cy="498600"/>
          </a:xfrm>
          <a:prstGeom prst="rect">
            <a:avLst/>
          </a:prstGeom>
          <a:noFill/>
          <a:ln>
            <a:noFill/>
          </a:ln>
        </p:spPr>
        <p:txBody>
          <a:bodyPr anchorCtr="0" anchor="t" bIns="91425" lIns="91425" spcFirstLastPara="1" rIns="91425" wrap="square" tIns="91425">
            <a:spAutoFit/>
          </a:bodyPr>
          <a:lstStyle/>
          <a:p>
            <a:pPr indent="-106200" lvl="0" marL="119520" marR="0" rtl="0" algn="l">
              <a:lnSpc>
                <a:spcPct val="115000"/>
              </a:lnSpc>
              <a:spcBef>
                <a:spcPts val="0"/>
              </a:spcBef>
              <a:spcAft>
                <a:spcPts val="0"/>
              </a:spcAft>
              <a:buNone/>
            </a:pPr>
            <a:r>
              <a:rPr b="0" i="0" lang="vi" sz="1800" u="none" cap="none" strike="noStrike">
                <a:solidFill>
                  <a:srgbClr val="FFFFFF"/>
                </a:solidFill>
                <a:latin typeface="Calibri"/>
                <a:ea typeface="Calibri"/>
                <a:cs typeface="Calibri"/>
                <a:sym typeface="Calibri"/>
              </a:rPr>
              <a:t>Nhóm 17</a:t>
            </a:r>
            <a:endParaRPr b="0" i="0" sz="1800" u="none" cap="none"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0"/>
          <p:cNvSpPr txBox="1"/>
          <p:nvPr/>
        </p:nvSpPr>
        <p:spPr>
          <a:xfrm>
            <a:off x="707400" y="212040"/>
            <a:ext cx="4178160" cy="870840"/>
          </a:xfrm>
          <a:prstGeom prst="rect">
            <a:avLst/>
          </a:prstGeom>
          <a:noFill/>
          <a:ln>
            <a:noFill/>
          </a:ln>
        </p:spPr>
        <p:txBody>
          <a:bodyPr anchorCtr="0" anchor="t" bIns="0" lIns="0" spcFirstLastPara="1" rIns="0" wrap="square" tIns="11875">
            <a:noAutofit/>
          </a:bodyPr>
          <a:lstStyle/>
          <a:p>
            <a:pPr indent="0" lvl="0" marL="12600" marR="0" rtl="0" algn="l">
              <a:lnSpc>
                <a:spcPct val="100000"/>
              </a:lnSpc>
              <a:spcBef>
                <a:spcPts val="0"/>
              </a:spcBef>
              <a:spcAft>
                <a:spcPts val="0"/>
              </a:spcAft>
              <a:buNone/>
            </a:pPr>
            <a:r>
              <a:rPr b="1" i="0" lang="vi" sz="3000" u="none" cap="none" strike="noStrike">
                <a:solidFill>
                  <a:srgbClr val="000000"/>
                </a:solidFill>
                <a:latin typeface="Arial"/>
                <a:ea typeface="Arial"/>
                <a:cs typeface="Arial"/>
                <a:sym typeface="Arial"/>
              </a:rPr>
              <a:t>Xử lý dữ liệu</a:t>
            </a:r>
            <a:endParaRPr b="0" i="0" sz="3000" u="none" cap="none" strike="noStrike">
              <a:solidFill>
                <a:srgbClr val="000000"/>
              </a:solidFill>
              <a:latin typeface="Arial"/>
              <a:ea typeface="Arial"/>
              <a:cs typeface="Arial"/>
              <a:sym typeface="Arial"/>
            </a:endParaRPr>
          </a:p>
        </p:txBody>
      </p:sp>
      <p:sp>
        <p:nvSpPr>
          <p:cNvPr id="190" name="Google Shape;190;p10"/>
          <p:cNvSpPr txBox="1"/>
          <p:nvPr/>
        </p:nvSpPr>
        <p:spPr>
          <a:xfrm>
            <a:off x="8154000" y="4926240"/>
            <a:ext cx="308520" cy="2983320"/>
          </a:xfrm>
          <a:prstGeom prst="rect">
            <a:avLst/>
          </a:prstGeom>
          <a:noFill/>
          <a:ln>
            <a:noFill/>
          </a:ln>
        </p:spPr>
        <p:txBody>
          <a:bodyPr anchorCtr="0" anchor="t" bIns="0" lIns="0" spcFirstLastPara="1" rIns="0" wrap="square" tIns="0">
            <a:noAutofit/>
          </a:bodyPr>
          <a:lstStyle/>
          <a:p>
            <a:pPr indent="0" lvl="0" marL="38160" marR="0" rtl="0" algn="l">
              <a:lnSpc>
                <a:spcPct val="100000"/>
              </a:lnSpc>
              <a:spcBef>
                <a:spcPts val="0"/>
              </a:spcBef>
              <a:spcAft>
                <a:spcPts val="0"/>
              </a:spcAft>
              <a:buNone/>
            </a:pPr>
            <a:fld id="{00000000-1234-1234-1234-123412341234}" type="slidenum">
              <a:rPr b="0" i="0" lang="vi" sz="1800" u="none" cap="none" strike="noStrike">
                <a:solidFill>
                  <a:srgbClr val="888888"/>
                </a:solidFill>
                <a:latin typeface="Arial"/>
                <a:ea typeface="Arial"/>
                <a:cs typeface="Arial"/>
                <a:sym typeface="Arial"/>
              </a:rPr>
              <a:t>‹#›</a:t>
            </a:fld>
            <a:endParaRPr b="0" i="0" sz="1800" u="none" cap="none" strike="noStrike">
              <a:latin typeface="Times New Roman"/>
              <a:ea typeface="Times New Roman"/>
              <a:cs typeface="Times New Roman"/>
              <a:sym typeface="Times New Roman"/>
            </a:endParaRPr>
          </a:p>
        </p:txBody>
      </p:sp>
      <p:sp>
        <p:nvSpPr>
          <p:cNvPr id="191" name="Google Shape;191;p10"/>
          <p:cNvSpPr/>
          <p:nvPr/>
        </p:nvSpPr>
        <p:spPr>
          <a:xfrm>
            <a:off x="707400" y="824760"/>
            <a:ext cx="3665520" cy="3862080"/>
          </a:xfrm>
          <a:prstGeom prst="rect">
            <a:avLst/>
          </a:prstGeom>
          <a:noFill/>
          <a:ln>
            <a:noFill/>
          </a:ln>
        </p:spPr>
        <p:txBody>
          <a:bodyPr anchorCtr="0" anchor="t" bIns="0" lIns="0" spcFirstLastPara="1" rIns="0" wrap="square" tIns="12600">
            <a:spAutoFit/>
          </a:bodyPr>
          <a:lstStyle/>
          <a:p>
            <a:pPr indent="-342720" lvl="0" marL="4572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So khớp dữ liệu:</a:t>
            </a:r>
            <a:endParaRPr b="0" i="0" sz="1800" u="none" cap="none" strike="noStrike">
              <a:latin typeface="Arial"/>
              <a:ea typeface="Arial"/>
              <a:cs typeface="Arial"/>
              <a:sym typeface="Arial"/>
            </a:endParaRPr>
          </a:p>
          <a:p>
            <a:pPr indent="-342720" lvl="1" marL="9144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Đánh chỉ mục year:</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p:txBody>
      </p:sp>
      <p:pic>
        <p:nvPicPr>
          <p:cNvPr id="192" name="Google Shape;192;p10"/>
          <p:cNvPicPr preferRelativeResize="0"/>
          <p:nvPr/>
        </p:nvPicPr>
        <p:blipFill rotWithShape="1">
          <a:blip r:embed="rId3">
            <a:alphaModFix/>
          </a:blip>
          <a:srcRect b="0" l="0" r="0" t="0"/>
          <a:stretch/>
        </p:blipFill>
        <p:spPr>
          <a:xfrm>
            <a:off x="401400" y="1540440"/>
            <a:ext cx="4594320" cy="900000"/>
          </a:xfrm>
          <a:prstGeom prst="rect">
            <a:avLst/>
          </a:prstGeom>
          <a:noFill/>
          <a:ln>
            <a:noFill/>
          </a:ln>
        </p:spPr>
      </p:pic>
      <p:pic>
        <p:nvPicPr>
          <p:cNvPr id="193" name="Google Shape;193;p10"/>
          <p:cNvPicPr preferRelativeResize="0"/>
          <p:nvPr/>
        </p:nvPicPr>
        <p:blipFill rotWithShape="1">
          <a:blip r:embed="rId4">
            <a:alphaModFix/>
          </a:blip>
          <a:srcRect b="0" l="0" r="0" t="0"/>
          <a:stretch/>
        </p:blipFill>
        <p:spPr>
          <a:xfrm>
            <a:off x="5925240" y="1540440"/>
            <a:ext cx="3098160" cy="900000"/>
          </a:xfrm>
          <a:prstGeom prst="rect">
            <a:avLst/>
          </a:prstGeom>
          <a:noFill/>
          <a:ln>
            <a:noFill/>
          </a:ln>
        </p:spPr>
      </p:pic>
      <p:pic>
        <p:nvPicPr>
          <p:cNvPr id="194" name="Google Shape;194;p10"/>
          <p:cNvPicPr preferRelativeResize="0"/>
          <p:nvPr/>
        </p:nvPicPr>
        <p:blipFill rotWithShape="1">
          <a:blip r:embed="rId5">
            <a:alphaModFix/>
          </a:blip>
          <a:srcRect b="0" l="0" r="0" t="0"/>
          <a:stretch/>
        </p:blipFill>
        <p:spPr>
          <a:xfrm>
            <a:off x="401400" y="2954160"/>
            <a:ext cx="4594320" cy="892080"/>
          </a:xfrm>
          <a:prstGeom prst="rect">
            <a:avLst/>
          </a:prstGeom>
          <a:noFill/>
          <a:ln>
            <a:noFill/>
          </a:ln>
        </p:spPr>
      </p:pic>
      <p:pic>
        <p:nvPicPr>
          <p:cNvPr id="195" name="Google Shape;195;p10"/>
          <p:cNvPicPr preferRelativeResize="0"/>
          <p:nvPr/>
        </p:nvPicPr>
        <p:blipFill rotWithShape="1">
          <a:blip r:embed="rId6">
            <a:alphaModFix/>
          </a:blip>
          <a:srcRect b="0" l="0" r="0" t="0"/>
          <a:stretch/>
        </p:blipFill>
        <p:spPr>
          <a:xfrm>
            <a:off x="5925240" y="2954160"/>
            <a:ext cx="3098160" cy="878760"/>
          </a:xfrm>
          <a:prstGeom prst="rect">
            <a:avLst/>
          </a:prstGeom>
          <a:noFill/>
          <a:ln>
            <a:noFill/>
          </a:ln>
        </p:spPr>
      </p:pic>
      <p:sp>
        <p:nvSpPr>
          <p:cNvPr id="196" name="Google Shape;196;p10"/>
          <p:cNvSpPr/>
          <p:nvPr/>
        </p:nvSpPr>
        <p:spPr>
          <a:xfrm>
            <a:off x="4995720" y="1990440"/>
            <a:ext cx="929160" cy="360"/>
          </a:xfrm>
          <a:custGeom>
            <a:rect b="b" l="l" r="r" t="t"/>
            <a:pathLst>
              <a:path extrusionOk="0" h="21600" w="21600">
                <a:moveTo>
                  <a:pt x="0" y="0"/>
                </a:moveTo>
                <a:lnTo>
                  <a:pt x="21600" y="21600"/>
                </a:lnTo>
              </a:path>
            </a:pathLst>
          </a:custGeom>
          <a:noFill/>
          <a:ln cap="flat" cmpd="sng" w="9525">
            <a:solidFill>
              <a:schemeClr val="dk2"/>
            </a:solidFill>
            <a:prstDash val="solid"/>
            <a:round/>
            <a:headEnd len="sm" w="sm" type="none"/>
            <a:tailEnd len="med" w="med" type="triangle"/>
          </a:ln>
        </p:spPr>
      </p:sp>
      <p:sp>
        <p:nvSpPr>
          <p:cNvPr id="197" name="Google Shape;197;p10"/>
          <p:cNvSpPr/>
          <p:nvPr/>
        </p:nvSpPr>
        <p:spPr>
          <a:xfrm flipH="1" rot="10800000">
            <a:off x="4995360" y="3394080"/>
            <a:ext cx="929160" cy="6120"/>
          </a:xfrm>
          <a:custGeom>
            <a:rect b="b" l="l" r="r" t="t"/>
            <a:pathLst>
              <a:path extrusionOk="0" h="21600" w="21600">
                <a:moveTo>
                  <a:pt x="0" y="0"/>
                </a:moveTo>
                <a:lnTo>
                  <a:pt x="21600" y="21600"/>
                </a:lnTo>
              </a:path>
            </a:pathLst>
          </a:custGeom>
          <a:noFill/>
          <a:ln cap="flat" cmpd="sng" w="9525">
            <a:solidFill>
              <a:schemeClr val="dk2"/>
            </a:solidFill>
            <a:prstDash val="solid"/>
            <a:round/>
            <a:headEnd len="sm" w="sm" type="none"/>
            <a:tailEnd len="med" w="med" type="triangle"/>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1"/>
          <p:cNvSpPr txBox="1"/>
          <p:nvPr/>
        </p:nvSpPr>
        <p:spPr>
          <a:xfrm>
            <a:off x="707400" y="212040"/>
            <a:ext cx="4178160" cy="870840"/>
          </a:xfrm>
          <a:prstGeom prst="rect">
            <a:avLst/>
          </a:prstGeom>
          <a:noFill/>
          <a:ln>
            <a:noFill/>
          </a:ln>
        </p:spPr>
        <p:txBody>
          <a:bodyPr anchorCtr="0" anchor="t" bIns="0" lIns="0" spcFirstLastPara="1" rIns="0" wrap="square" tIns="11875">
            <a:noAutofit/>
          </a:bodyPr>
          <a:lstStyle/>
          <a:p>
            <a:pPr indent="0" lvl="0" marL="12600" marR="0" rtl="0" algn="l">
              <a:lnSpc>
                <a:spcPct val="100000"/>
              </a:lnSpc>
              <a:spcBef>
                <a:spcPts val="0"/>
              </a:spcBef>
              <a:spcAft>
                <a:spcPts val="0"/>
              </a:spcAft>
              <a:buNone/>
            </a:pPr>
            <a:r>
              <a:rPr b="1" i="0" lang="vi" sz="3000" u="none" cap="none" strike="noStrike">
                <a:solidFill>
                  <a:srgbClr val="000000"/>
                </a:solidFill>
                <a:latin typeface="Arial"/>
                <a:ea typeface="Arial"/>
                <a:cs typeface="Arial"/>
                <a:sym typeface="Arial"/>
              </a:rPr>
              <a:t>Xử lý dữ liệu</a:t>
            </a:r>
            <a:endParaRPr b="0" i="0" sz="3000" u="none" cap="none" strike="noStrike">
              <a:solidFill>
                <a:srgbClr val="000000"/>
              </a:solidFill>
              <a:latin typeface="Arial"/>
              <a:ea typeface="Arial"/>
              <a:cs typeface="Arial"/>
              <a:sym typeface="Arial"/>
            </a:endParaRPr>
          </a:p>
        </p:txBody>
      </p:sp>
      <p:sp>
        <p:nvSpPr>
          <p:cNvPr id="203" name="Google Shape;203;p11"/>
          <p:cNvSpPr txBox="1"/>
          <p:nvPr/>
        </p:nvSpPr>
        <p:spPr>
          <a:xfrm>
            <a:off x="8154000" y="4926240"/>
            <a:ext cx="308520" cy="2983320"/>
          </a:xfrm>
          <a:prstGeom prst="rect">
            <a:avLst/>
          </a:prstGeom>
          <a:noFill/>
          <a:ln>
            <a:noFill/>
          </a:ln>
        </p:spPr>
        <p:txBody>
          <a:bodyPr anchorCtr="0" anchor="t" bIns="0" lIns="0" spcFirstLastPara="1" rIns="0" wrap="square" tIns="0">
            <a:noAutofit/>
          </a:bodyPr>
          <a:lstStyle/>
          <a:p>
            <a:pPr indent="0" lvl="0" marL="38160" marR="0" rtl="0" algn="l">
              <a:lnSpc>
                <a:spcPct val="100000"/>
              </a:lnSpc>
              <a:spcBef>
                <a:spcPts val="0"/>
              </a:spcBef>
              <a:spcAft>
                <a:spcPts val="0"/>
              </a:spcAft>
              <a:buNone/>
            </a:pPr>
            <a:fld id="{00000000-1234-1234-1234-123412341234}" type="slidenum">
              <a:rPr b="0" i="0" lang="vi" sz="1800" u="none" cap="none" strike="noStrike">
                <a:solidFill>
                  <a:srgbClr val="888888"/>
                </a:solidFill>
                <a:latin typeface="Arial"/>
                <a:ea typeface="Arial"/>
                <a:cs typeface="Arial"/>
                <a:sym typeface="Arial"/>
              </a:rPr>
              <a:t>‹#›</a:t>
            </a:fld>
            <a:endParaRPr b="0" i="0" sz="1800" u="none" cap="none" strike="noStrike">
              <a:latin typeface="Times New Roman"/>
              <a:ea typeface="Times New Roman"/>
              <a:cs typeface="Times New Roman"/>
              <a:sym typeface="Times New Roman"/>
            </a:endParaRPr>
          </a:p>
        </p:txBody>
      </p:sp>
      <p:sp>
        <p:nvSpPr>
          <p:cNvPr id="204" name="Google Shape;204;p11"/>
          <p:cNvSpPr/>
          <p:nvPr/>
        </p:nvSpPr>
        <p:spPr>
          <a:xfrm>
            <a:off x="707400" y="824760"/>
            <a:ext cx="3139920" cy="4685040"/>
          </a:xfrm>
          <a:prstGeom prst="rect">
            <a:avLst/>
          </a:prstGeom>
          <a:noFill/>
          <a:ln>
            <a:noFill/>
          </a:ln>
        </p:spPr>
        <p:txBody>
          <a:bodyPr anchorCtr="0" anchor="t" bIns="0" lIns="0" spcFirstLastPara="1" rIns="0" wrap="square" tIns="12600">
            <a:spAutoFit/>
          </a:bodyPr>
          <a:lstStyle/>
          <a:p>
            <a:pPr indent="-342720" lvl="0" marL="4572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So khớp dữ liệu</a:t>
            </a:r>
            <a:endParaRPr b="0" i="0" sz="1800" u="none" cap="none" strike="noStrike">
              <a:latin typeface="Arial"/>
              <a:ea typeface="Arial"/>
              <a:cs typeface="Arial"/>
              <a:sym typeface="Arial"/>
            </a:endParaRPr>
          </a:p>
          <a:p>
            <a:pPr indent="-342720" lvl="1" marL="9144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Chọn ngưỡng khi so sánh “title":</a:t>
            </a:r>
            <a:endParaRPr b="0" i="0" sz="1800" u="none" cap="none" strike="noStrike">
              <a:latin typeface="Arial"/>
              <a:ea typeface="Arial"/>
              <a:cs typeface="Arial"/>
              <a:sym typeface="Arial"/>
            </a:endParaRPr>
          </a:p>
          <a:p>
            <a:pPr indent="-342719" lvl="2" marL="13716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Khi ngưỡng là 0.5:</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rPr b="0" i="0" lang="vi" sz="1800" u="none" cap="none" strike="noStrike">
                <a:solidFill>
                  <a:srgbClr val="000000"/>
                </a:solidFill>
                <a:latin typeface="Arial"/>
                <a:ea typeface="Arial"/>
                <a:cs typeface="Arial"/>
                <a:sym typeface="Arial"/>
              </a:rPr>
              <a:t>=&gt; 1800 bản ghi</a:t>
            </a:r>
            <a:r>
              <a:rPr lang="vi" sz="1800"/>
              <a:t> khớp</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p:txBody>
      </p:sp>
      <p:pic>
        <p:nvPicPr>
          <p:cNvPr id="205" name="Google Shape;205;p11"/>
          <p:cNvPicPr preferRelativeResize="0"/>
          <p:nvPr/>
        </p:nvPicPr>
        <p:blipFill rotWithShape="1">
          <a:blip r:embed="rId3">
            <a:alphaModFix/>
          </a:blip>
          <a:srcRect b="0" l="0" r="0" t="0"/>
          <a:stretch/>
        </p:blipFill>
        <p:spPr>
          <a:xfrm>
            <a:off x="3761640" y="529560"/>
            <a:ext cx="5240520" cy="39855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2"/>
          <p:cNvSpPr txBox="1"/>
          <p:nvPr/>
        </p:nvSpPr>
        <p:spPr>
          <a:xfrm>
            <a:off x="707400" y="212040"/>
            <a:ext cx="4178160" cy="870840"/>
          </a:xfrm>
          <a:prstGeom prst="rect">
            <a:avLst/>
          </a:prstGeom>
          <a:noFill/>
          <a:ln>
            <a:noFill/>
          </a:ln>
        </p:spPr>
        <p:txBody>
          <a:bodyPr anchorCtr="0" anchor="t" bIns="0" lIns="0" spcFirstLastPara="1" rIns="0" wrap="square" tIns="11875">
            <a:noAutofit/>
          </a:bodyPr>
          <a:lstStyle/>
          <a:p>
            <a:pPr indent="0" lvl="0" marL="12600" marR="0" rtl="0" algn="l">
              <a:lnSpc>
                <a:spcPct val="100000"/>
              </a:lnSpc>
              <a:spcBef>
                <a:spcPts val="0"/>
              </a:spcBef>
              <a:spcAft>
                <a:spcPts val="0"/>
              </a:spcAft>
              <a:buNone/>
            </a:pPr>
            <a:r>
              <a:rPr b="1" i="0" lang="vi" sz="3000" u="none" cap="none" strike="noStrike">
                <a:solidFill>
                  <a:srgbClr val="000000"/>
                </a:solidFill>
                <a:latin typeface="Arial"/>
                <a:ea typeface="Arial"/>
                <a:cs typeface="Arial"/>
                <a:sym typeface="Arial"/>
              </a:rPr>
              <a:t>Xử lý dữ liệu</a:t>
            </a:r>
            <a:endParaRPr b="0" i="0" sz="3000" u="none" cap="none" strike="noStrike">
              <a:solidFill>
                <a:srgbClr val="000000"/>
              </a:solidFill>
              <a:latin typeface="Arial"/>
              <a:ea typeface="Arial"/>
              <a:cs typeface="Arial"/>
              <a:sym typeface="Arial"/>
            </a:endParaRPr>
          </a:p>
        </p:txBody>
      </p:sp>
      <p:sp>
        <p:nvSpPr>
          <p:cNvPr id="211" name="Google Shape;211;p12"/>
          <p:cNvSpPr txBox="1"/>
          <p:nvPr/>
        </p:nvSpPr>
        <p:spPr>
          <a:xfrm>
            <a:off x="8154000" y="4926240"/>
            <a:ext cx="308520" cy="2983320"/>
          </a:xfrm>
          <a:prstGeom prst="rect">
            <a:avLst/>
          </a:prstGeom>
          <a:noFill/>
          <a:ln>
            <a:noFill/>
          </a:ln>
        </p:spPr>
        <p:txBody>
          <a:bodyPr anchorCtr="0" anchor="t" bIns="0" lIns="0" spcFirstLastPara="1" rIns="0" wrap="square" tIns="0">
            <a:noAutofit/>
          </a:bodyPr>
          <a:lstStyle/>
          <a:p>
            <a:pPr indent="0" lvl="0" marL="38160" marR="0" rtl="0" algn="l">
              <a:lnSpc>
                <a:spcPct val="100000"/>
              </a:lnSpc>
              <a:spcBef>
                <a:spcPts val="0"/>
              </a:spcBef>
              <a:spcAft>
                <a:spcPts val="0"/>
              </a:spcAft>
              <a:buNone/>
            </a:pPr>
            <a:fld id="{00000000-1234-1234-1234-123412341234}" type="slidenum">
              <a:rPr b="0" i="0" lang="vi" sz="1800" u="none" cap="none" strike="noStrike">
                <a:solidFill>
                  <a:srgbClr val="888888"/>
                </a:solidFill>
                <a:latin typeface="Arial"/>
                <a:ea typeface="Arial"/>
                <a:cs typeface="Arial"/>
                <a:sym typeface="Arial"/>
              </a:rPr>
              <a:t>‹#›</a:t>
            </a:fld>
            <a:endParaRPr b="0" i="0" sz="1800" u="none" cap="none" strike="noStrike">
              <a:latin typeface="Times New Roman"/>
              <a:ea typeface="Times New Roman"/>
              <a:cs typeface="Times New Roman"/>
              <a:sym typeface="Times New Roman"/>
            </a:endParaRPr>
          </a:p>
        </p:txBody>
      </p:sp>
      <p:sp>
        <p:nvSpPr>
          <p:cNvPr id="212" name="Google Shape;212;p12"/>
          <p:cNvSpPr/>
          <p:nvPr/>
        </p:nvSpPr>
        <p:spPr>
          <a:xfrm>
            <a:off x="707400" y="824756"/>
            <a:ext cx="3139800" cy="1869000"/>
          </a:xfrm>
          <a:prstGeom prst="rect">
            <a:avLst/>
          </a:prstGeom>
          <a:noFill/>
          <a:ln>
            <a:noFill/>
          </a:ln>
        </p:spPr>
        <p:txBody>
          <a:bodyPr anchorCtr="0" anchor="t" bIns="0" lIns="0" spcFirstLastPara="1" rIns="0" wrap="square" tIns="12600">
            <a:spAutoFit/>
          </a:bodyPr>
          <a:lstStyle/>
          <a:p>
            <a:pPr indent="-342720" lvl="0" marL="4572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So khớp dữ liệu:</a:t>
            </a:r>
            <a:endParaRPr b="0" i="0" sz="1800" u="none" cap="none" strike="noStrike">
              <a:latin typeface="Arial"/>
              <a:ea typeface="Arial"/>
              <a:cs typeface="Arial"/>
              <a:sym typeface="Arial"/>
            </a:endParaRPr>
          </a:p>
          <a:p>
            <a:pPr indent="-342720" lvl="1" marL="9144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Chọn ngưỡng khi so sánh “title":</a:t>
            </a:r>
            <a:endParaRPr b="0" i="0" sz="1800" u="none" cap="none" strike="noStrike">
              <a:latin typeface="Arial"/>
              <a:ea typeface="Arial"/>
              <a:cs typeface="Arial"/>
              <a:sym typeface="Arial"/>
            </a:endParaRPr>
          </a:p>
          <a:p>
            <a:pPr indent="-342719" lvl="2" marL="13716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Khi ngưỡng là 0.9:</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rPr b="0" i="0" lang="vi" sz="1800" u="none" cap="none" strike="noStrike">
                <a:solidFill>
                  <a:srgbClr val="000000"/>
                </a:solidFill>
                <a:latin typeface="Arial"/>
                <a:ea typeface="Arial"/>
                <a:cs typeface="Arial"/>
                <a:sym typeface="Arial"/>
              </a:rPr>
              <a:t>=&gt; 43 bản ghi </a:t>
            </a:r>
            <a:r>
              <a:rPr lang="vi" sz="1800"/>
              <a:t>khớp</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6"/>
              </a:spcBef>
              <a:spcAft>
                <a:spcPts val="0"/>
              </a:spcAft>
              <a:buNone/>
            </a:pPr>
            <a:r>
              <a:t/>
            </a:r>
            <a:endParaRPr sz="1800"/>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p:txBody>
      </p:sp>
      <p:sp>
        <p:nvSpPr>
          <p:cNvPr id="213" name="Google Shape;213;p12"/>
          <p:cNvSpPr txBox="1"/>
          <p:nvPr/>
        </p:nvSpPr>
        <p:spPr>
          <a:xfrm>
            <a:off x="590275" y="2771850"/>
            <a:ext cx="56217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vi" sz="1800"/>
              <a:t>Sau khi áp dụng luật</a:t>
            </a:r>
            <a:endParaRPr sz="1800"/>
          </a:p>
          <a:p>
            <a:pPr indent="0" lvl="0" marL="0" rtl="0" algn="l">
              <a:spcBef>
                <a:spcPts val="0"/>
              </a:spcBef>
              <a:spcAft>
                <a:spcPts val="0"/>
              </a:spcAft>
              <a:buNone/>
            </a:pPr>
            <a:r>
              <a:rPr lang="vi" sz="1800"/>
              <a:t> =&gt; 38 bản ghi trùng lặp (đúng 100%)</a:t>
            </a:r>
            <a:endParaRPr sz="1800"/>
          </a:p>
        </p:txBody>
      </p:sp>
      <p:pic>
        <p:nvPicPr>
          <p:cNvPr id="214" name="Google Shape;214;p12"/>
          <p:cNvPicPr preferRelativeResize="0"/>
          <p:nvPr/>
        </p:nvPicPr>
        <p:blipFill>
          <a:blip r:embed="rId3">
            <a:alphaModFix/>
          </a:blip>
          <a:stretch>
            <a:fillRect/>
          </a:stretch>
        </p:blipFill>
        <p:spPr>
          <a:xfrm>
            <a:off x="4341975" y="1572249"/>
            <a:ext cx="4393850" cy="1385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9"/>
          <p:cNvSpPr txBox="1"/>
          <p:nvPr/>
        </p:nvSpPr>
        <p:spPr>
          <a:xfrm>
            <a:off x="707400" y="212040"/>
            <a:ext cx="4178160" cy="870840"/>
          </a:xfrm>
          <a:prstGeom prst="rect">
            <a:avLst/>
          </a:prstGeom>
          <a:noFill/>
          <a:ln>
            <a:noFill/>
          </a:ln>
        </p:spPr>
        <p:txBody>
          <a:bodyPr anchorCtr="0" anchor="t" bIns="0" lIns="0" spcFirstLastPara="1" rIns="0" wrap="square" tIns="11875">
            <a:noAutofit/>
          </a:bodyPr>
          <a:lstStyle/>
          <a:p>
            <a:pPr indent="0" lvl="0" marL="12600" marR="0" rtl="0" algn="l">
              <a:lnSpc>
                <a:spcPct val="100000"/>
              </a:lnSpc>
              <a:spcBef>
                <a:spcPts val="0"/>
              </a:spcBef>
              <a:spcAft>
                <a:spcPts val="0"/>
              </a:spcAft>
              <a:buNone/>
            </a:pPr>
            <a:r>
              <a:rPr b="1" i="0" lang="vi" sz="3000" u="none" cap="none" strike="noStrike">
                <a:solidFill>
                  <a:srgbClr val="000000"/>
                </a:solidFill>
                <a:latin typeface="Arial"/>
                <a:ea typeface="Arial"/>
                <a:cs typeface="Arial"/>
                <a:sym typeface="Arial"/>
              </a:rPr>
              <a:t>Xử lý dữ liệu</a:t>
            </a:r>
            <a:endParaRPr b="0" i="0" sz="3000" u="none" cap="none" strike="noStrike">
              <a:solidFill>
                <a:srgbClr val="000000"/>
              </a:solidFill>
              <a:latin typeface="Arial"/>
              <a:ea typeface="Arial"/>
              <a:cs typeface="Arial"/>
              <a:sym typeface="Arial"/>
            </a:endParaRPr>
          </a:p>
        </p:txBody>
      </p:sp>
      <p:sp>
        <p:nvSpPr>
          <p:cNvPr id="220" name="Google Shape;220;p9"/>
          <p:cNvSpPr txBox="1"/>
          <p:nvPr/>
        </p:nvSpPr>
        <p:spPr>
          <a:xfrm>
            <a:off x="8154000" y="4926240"/>
            <a:ext cx="308520" cy="2983320"/>
          </a:xfrm>
          <a:prstGeom prst="rect">
            <a:avLst/>
          </a:prstGeom>
          <a:noFill/>
          <a:ln>
            <a:noFill/>
          </a:ln>
        </p:spPr>
        <p:txBody>
          <a:bodyPr anchorCtr="0" anchor="t" bIns="0" lIns="0" spcFirstLastPara="1" rIns="0" wrap="square" tIns="0">
            <a:noAutofit/>
          </a:bodyPr>
          <a:lstStyle/>
          <a:p>
            <a:pPr indent="0" lvl="0" marL="38160" marR="0" rtl="0" algn="l">
              <a:lnSpc>
                <a:spcPct val="100000"/>
              </a:lnSpc>
              <a:spcBef>
                <a:spcPts val="0"/>
              </a:spcBef>
              <a:spcAft>
                <a:spcPts val="0"/>
              </a:spcAft>
              <a:buNone/>
            </a:pPr>
            <a:fld id="{00000000-1234-1234-1234-123412341234}" type="slidenum">
              <a:rPr b="0" i="0" lang="vi" sz="1800" u="none" cap="none" strike="noStrike">
                <a:solidFill>
                  <a:srgbClr val="888888"/>
                </a:solidFill>
                <a:latin typeface="Arial"/>
                <a:ea typeface="Arial"/>
                <a:cs typeface="Arial"/>
                <a:sym typeface="Arial"/>
              </a:rPr>
              <a:t>‹#›</a:t>
            </a:fld>
            <a:endParaRPr b="0" i="0" sz="1800" u="none" cap="none" strike="noStrike">
              <a:latin typeface="Times New Roman"/>
              <a:ea typeface="Times New Roman"/>
              <a:cs typeface="Times New Roman"/>
              <a:sym typeface="Times New Roman"/>
            </a:endParaRPr>
          </a:p>
        </p:txBody>
      </p:sp>
      <p:sp>
        <p:nvSpPr>
          <p:cNvPr id="221" name="Google Shape;221;p9"/>
          <p:cNvSpPr/>
          <p:nvPr/>
        </p:nvSpPr>
        <p:spPr>
          <a:xfrm>
            <a:off x="707400" y="824750"/>
            <a:ext cx="7891200" cy="2883900"/>
          </a:xfrm>
          <a:prstGeom prst="rect">
            <a:avLst/>
          </a:prstGeom>
          <a:noFill/>
          <a:ln>
            <a:noFill/>
          </a:ln>
        </p:spPr>
        <p:txBody>
          <a:bodyPr anchorCtr="0" anchor="t" bIns="0" lIns="0" spcFirstLastPara="1" rIns="0" wrap="square" tIns="12600">
            <a:spAutoFit/>
          </a:bodyPr>
          <a:lstStyle/>
          <a:p>
            <a:pPr indent="-342719" lvl="0" marL="457200" marR="0" rtl="0" algn="l">
              <a:lnSpc>
                <a:spcPct val="115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So khớp dữ liệu: </a:t>
            </a:r>
            <a:r>
              <a:rPr lang="vi" sz="1800"/>
              <a:t>phương pháp 2</a:t>
            </a:r>
            <a:endParaRPr sz="1800"/>
          </a:p>
          <a:p>
            <a:pPr indent="-342900" lvl="1" marL="914400" marR="0" rtl="0" algn="l">
              <a:lnSpc>
                <a:spcPct val="115000"/>
              </a:lnSpc>
              <a:spcBef>
                <a:spcPts val="0"/>
              </a:spcBef>
              <a:spcAft>
                <a:spcPts val="0"/>
              </a:spcAft>
              <a:buSzPts val="1800"/>
              <a:buChar char="○"/>
            </a:pPr>
            <a:r>
              <a:rPr lang="vi" sz="1800"/>
              <a:t>Đánh chỉ mục theo ‘year’</a:t>
            </a:r>
            <a:endParaRPr sz="1800"/>
          </a:p>
          <a:p>
            <a:pPr indent="-342900" lvl="1" marL="914400" marR="0" rtl="0" algn="l">
              <a:lnSpc>
                <a:spcPct val="115000"/>
              </a:lnSpc>
              <a:spcBef>
                <a:spcPts val="0"/>
              </a:spcBef>
              <a:spcAft>
                <a:spcPts val="0"/>
              </a:spcAft>
              <a:buSzPts val="1800"/>
              <a:buChar char="○"/>
            </a:pPr>
            <a:r>
              <a:rPr lang="vi" sz="1800"/>
              <a:t>So khớp các trường ‘title', ‘directors', ‘actors'</a:t>
            </a:r>
            <a:endParaRPr sz="1800"/>
          </a:p>
          <a:p>
            <a:pPr indent="-342900" lvl="1" marL="914400" marR="0" rtl="0" algn="l">
              <a:lnSpc>
                <a:spcPct val="115000"/>
              </a:lnSpc>
              <a:spcBef>
                <a:spcPts val="0"/>
              </a:spcBef>
              <a:spcAft>
                <a:spcPts val="0"/>
              </a:spcAft>
              <a:buSzPts val="1800"/>
              <a:buChar char="○"/>
            </a:pPr>
            <a:r>
              <a:rPr lang="vi" sz="1800"/>
              <a:t>Tính score cho mỗi bản ghi: </a:t>
            </a:r>
            <a:endParaRPr sz="1800"/>
          </a:p>
          <a:p>
            <a:pPr indent="-342900" lvl="2" marL="1371600" marR="0" rtl="0" algn="l">
              <a:lnSpc>
                <a:spcPct val="115000"/>
              </a:lnSpc>
              <a:spcBef>
                <a:spcPts val="0"/>
              </a:spcBef>
              <a:spcAft>
                <a:spcPts val="0"/>
              </a:spcAft>
              <a:buSzPts val="1800"/>
              <a:buChar char="■"/>
            </a:pPr>
            <a:r>
              <a:rPr lang="vi" sz="1800"/>
              <a:t>score = 0.5*title+0.4*directors+0.1*actors</a:t>
            </a:r>
            <a:endParaRPr sz="1800"/>
          </a:p>
          <a:p>
            <a:pPr indent="-342900" lvl="1" marL="914400" marR="0" rtl="0" algn="l">
              <a:lnSpc>
                <a:spcPct val="115000"/>
              </a:lnSpc>
              <a:spcBef>
                <a:spcPts val="0"/>
              </a:spcBef>
              <a:spcAft>
                <a:spcPts val="0"/>
              </a:spcAft>
              <a:buSzPts val="1800"/>
              <a:buChar char="○"/>
            </a:pPr>
            <a:r>
              <a:rPr lang="vi" sz="1800"/>
              <a:t>Các bản ghi trùng lặp có score &gt;=0.8</a:t>
            </a:r>
            <a:endParaRPr sz="1800"/>
          </a:p>
          <a:p>
            <a:pPr indent="0" lvl="0" marL="0" marR="0" rtl="0" algn="l">
              <a:lnSpc>
                <a:spcPct val="115000"/>
              </a:lnSpc>
              <a:spcBef>
                <a:spcPts val="0"/>
              </a:spcBef>
              <a:spcAft>
                <a:spcPts val="0"/>
              </a:spcAft>
              <a:buNone/>
            </a:pPr>
            <a:r>
              <a:rPr lang="vi" sz="1800"/>
              <a:t>=&gt; 34 bản ghi trùng lặp</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3"/>
          <p:cNvSpPr txBox="1"/>
          <p:nvPr/>
        </p:nvSpPr>
        <p:spPr>
          <a:xfrm>
            <a:off x="707400" y="212040"/>
            <a:ext cx="7610400" cy="870840"/>
          </a:xfrm>
          <a:prstGeom prst="rect">
            <a:avLst/>
          </a:prstGeom>
          <a:noFill/>
          <a:ln>
            <a:noFill/>
          </a:ln>
        </p:spPr>
        <p:txBody>
          <a:bodyPr anchorCtr="0" anchor="t" bIns="0" lIns="0" spcFirstLastPara="1" rIns="0" wrap="square" tIns="11875">
            <a:noAutofit/>
          </a:bodyPr>
          <a:lstStyle/>
          <a:p>
            <a:pPr indent="0" lvl="0" marL="12600" marR="0" rtl="0" algn="l">
              <a:lnSpc>
                <a:spcPct val="100000"/>
              </a:lnSpc>
              <a:spcBef>
                <a:spcPts val="0"/>
              </a:spcBef>
              <a:spcAft>
                <a:spcPts val="0"/>
              </a:spcAft>
              <a:buNone/>
            </a:pPr>
            <a:r>
              <a:rPr b="1" i="0" lang="vi" sz="3000" u="none" cap="none" strike="noStrike">
                <a:solidFill>
                  <a:srgbClr val="000000"/>
                </a:solidFill>
                <a:latin typeface="Arial"/>
                <a:ea typeface="Arial"/>
                <a:cs typeface="Arial"/>
                <a:sym typeface="Arial"/>
              </a:rPr>
              <a:t>Kết quả đạt được</a:t>
            </a:r>
            <a:endParaRPr b="0" i="0" sz="3000" u="none" cap="none" strike="noStrike">
              <a:solidFill>
                <a:srgbClr val="000000"/>
              </a:solidFill>
              <a:latin typeface="Arial"/>
              <a:ea typeface="Arial"/>
              <a:cs typeface="Arial"/>
              <a:sym typeface="Arial"/>
            </a:endParaRPr>
          </a:p>
        </p:txBody>
      </p:sp>
      <p:sp>
        <p:nvSpPr>
          <p:cNvPr id="227" name="Google Shape;227;p13"/>
          <p:cNvSpPr txBox="1"/>
          <p:nvPr/>
        </p:nvSpPr>
        <p:spPr>
          <a:xfrm>
            <a:off x="8154000" y="4926240"/>
            <a:ext cx="308520" cy="2983320"/>
          </a:xfrm>
          <a:prstGeom prst="rect">
            <a:avLst/>
          </a:prstGeom>
          <a:noFill/>
          <a:ln>
            <a:noFill/>
          </a:ln>
        </p:spPr>
        <p:txBody>
          <a:bodyPr anchorCtr="0" anchor="t" bIns="0" lIns="0" spcFirstLastPara="1" rIns="0" wrap="square" tIns="0">
            <a:noAutofit/>
          </a:bodyPr>
          <a:lstStyle/>
          <a:p>
            <a:pPr indent="0" lvl="0" marL="38160" marR="0" rtl="0" algn="l">
              <a:lnSpc>
                <a:spcPct val="100000"/>
              </a:lnSpc>
              <a:spcBef>
                <a:spcPts val="0"/>
              </a:spcBef>
              <a:spcAft>
                <a:spcPts val="0"/>
              </a:spcAft>
              <a:buNone/>
            </a:pPr>
            <a:fld id="{00000000-1234-1234-1234-123412341234}" type="slidenum">
              <a:rPr b="0" i="0" lang="vi" sz="1800" u="none" cap="none" strike="noStrike">
                <a:solidFill>
                  <a:srgbClr val="888888"/>
                </a:solidFill>
                <a:latin typeface="Arial"/>
                <a:ea typeface="Arial"/>
                <a:cs typeface="Arial"/>
                <a:sym typeface="Arial"/>
              </a:rPr>
              <a:t>‹#›</a:t>
            </a:fld>
            <a:endParaRPr b="0" i="0" sz="1800" u="none" cap="none" strike="noStrike">
              <a:latin typeface="Times New Roman"/>
              <a:ea typeface="Times New Roman"/>
              <a:cs typeface="Times New Roman"/>
              <a:sym typeface="Times New Roman"/>
            </a:endParaRPr>
          </a:p>
        </p:txBody>
      </p:sp>
      <p:sp>
        <p:nvSpPr>
          <p:cNvPr id="228" name="Google Shape;228;p13"/>
          <p:cNvSpPr/>
          <p:nvPr/>
        </p:nvSpPr>
        <p:spPr>
          <a:xfrm>
            <a:off x="707400" y="825480"/>
            <a:ext cx="7610400" cy="3304800"/>
          </a:xfrm>
          <a:prstGeom prst="rect">
            <a:avLst/>
          </a:prstGeom>
          <a:noFill/>
          <a:ln>
            <a:noFill/>
          </a:ln>
        </p:spPr>
        <p:txBody>
          <a:bodyPr anchorCtr="0" anchor="t" bIns="0" lIns="0" spcFirstLastPara="1" rIns="0" wrap="square" tIns="12600">
            <a:spAutoFit/>
          </a:bodyPr>
          <a:lstStyle/>
          <a:p>
            <a:pPr indent="-342720" lvl="0" marL="4572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 Thu thập được 44726 bản ghi, trong đó:</a:t>
            </a:r>
            <a:endParaRPr b="0" i="0" sz="1800" u="none" cap="none" strike="noStrike">
              <a:latin typeface="Arial"/>
              <a:ea typeface="Arial"/>
              <a:cs typeface="Arial"/>
              <a:sym typeface="Arial"/>
            </a:endParaRPr>
          </a:p>
          <a:p>
            <a:pPr indent="-342720" lvl="1" marL="9144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Amazon: 9026</a:t>
            </a:r>
            <a:endParaRPr b="0" i="0" sz="1800" u="none" cap="none" strike="noStrike">
              <a:latin typeface="Arial"/>
              <a:ea typeface="Arial"/>
              <a:cs typeface="Arial"/>
              <a:sym typeface="Arial"/>
            </a:endParaRPr>
          </a:p>
          <a:p>
            <a:pPr indent="-342720" lvl="1" marL="9144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Apple Itunes: 7279</a:t>
            </a:r>
            <a:endParaRPr b="0" i="0" sz="1800" u="none" cap="none" strike="noStrike">
              <a:latin typeface="Arial"/>
              <a:ea typeface="Arial"/>
              <a:cs typeface="Arial"/>
              <a:sym typeface="Arial"/>
            </a:endParaRPr>
          </a:p>
          <a:p>
            <a:pPr indent="-342720" lvl="1" marL="9144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Google Play: 3809</a:t>
            </a:r>
            <a:endParaRPr b="0" i="0" sz="1800" u="none" cap="none" strike="noStrike">
              <a:latin typeface="Arial"/>
              <a:ea typeface="Arial"/>
              <a:cs typeface="Arial"/>
              <a:sym typeface="Arial"/>
            </a:endParaRPr>
          </a:p>
          <a:p>
            <a:pPr indent="-342720" lvl="1" marL="9144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Iflix: 1325</a:t>
            </a:r>
            <a:endParaRPr b="0" i="0" sz="1800" u="none" cap="none" strike="noStrike">
              <a:latin typeface="Arial"/>
              <a:ea typeface="Arial"/>
              <a:cs typeface="Arial"/>
              <a:sym typeface="Arial"/>
            </a:endParaRPr>
          </a:p>
          <a:p>
            <a:pPr indent="-342720" lvl="1" marL="9144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Imdb: 14214</a:t>
            </a:r>
            <a:endParaRPr b="0" i="0" sz="1800" u="none" cap="none" strike="noStrike">
              <a:latin typeface="Arial"/>
              <a:ea typeface="Arial"/>
              <a:cs typeface="Arial"/>
              <a:sym typeface="Arial"/>
            </a:endParaRPr>
          </a:p>
          <a:p>
            <a:pPr indent="-342720" lvl="1" marL="9144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Netflix: 4240</a:t>
            </a:r>
            <a:endParaRPr b="0" i="0" sz="1800" u="none" cap="none" strike="noStrike">
              <a:latin typeface="Arial"/>
              <a:ea typeface="Arial"/>
              <a:cs typeface="Arial"/>
              <a:sym typeface="Arial"/>
            </a:endParaRPr>
          </a:p>
          <a:p>
            <a:pPr indent="-342720" lvl="1" marL="9144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Plex: 3040</a:t>
            </a:r>
            <a:endParaRPr b="0" i="0" sz="1800" u="none" cap="none" strike="noStrike">
              <a:latin typeface="Arial"/>
              <a:ea typeface="Arial"/>
              <a:cs typeface="Arial"/>
              <a:sym typeface="Arial"/>
            </a:endParaRPr>
          </a:p>
          <a:p>
            <a:pPr indent="-342720" lvl="1" marL="9144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Popcornflix: 1793</a:t>
            </a:r>
            <a:endParaRPr b="0" i="0" sz="1800" u="none" cap="none" strike="noStrike">
              <a:latin typeface="Arial"/>
              <a:ea typeface="Arial"/>
              <a:cs typeface="Arial"/>
              <a:sym typeface="Arial"/>
            </a:endParaRPr>
          </a:p>
          <a:p>
            <a:pPr indent="-342720" lvl="0" marL="4572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Sau khi loại bỏ trùng lặp, còn lại: 37442 bản ghi. Loại bỏ được 7284 bộ phim trùng lặp</a:t>
            </a:r>
            <a:endParaRPr b="0" i="0" sz="1800" u="none" cap="none" strike="noStrike">
              <a:latin typeface="Arial"/>
              <a:ea typeface="Arial"/>
              <a:cs typeface="Arial"/>
              <a:sym typeface="Arial"/>
            </a:endParaRPr>
          </a:p>
          <a:p>
            <a:pPr indent="-342720" lvl="0" marL="4572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Ứng dụng demo</a:t>
            </a:r>
            <a:endParaRPr b="0" i="0" sz="1800" u="none" cap="none" strike="noStrike">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4"/>
          <p:cNvSpPr txBox="1"/>
          <p:nvPr/>
        </p:nvSpPr>
        <p:spPr>
          <a:xfrm>
            <a:off x="707400" y="212040"/>
            <a:ext cx="5497200" cy="870840"/>
          </a:xfrm>
          <a:prstGeom prst="rect">
            <a:avLst/>
          </a:prstGeom>
          <a:noFill/>
          <a:ln>
            <a:noFill/>
          </a:ln>
        </p:spPr>
        <p:txBody>
          <a:bodyPr anchorCtr="0" anchor="t" bIns="0" lIns="0" spcFirstLastPara="1" rIns="0" wrap="square" tIns="11875">
            <a:noAutofit/>
          </a:bodyPr>
          <a:lstStyle/>
          <a:p>
            <a:pPr indent="0" lvl="0" marL="0" marR="0" rtl="0" algn="l">
              <a:lnSpc>
                <a:spcPct val="100000"/>
              </a:lnSpc>
              <a:spcBef>
                <a:spcPts val="0"/>
              </a:spcBef>
              <a:spcAft>
                <a:spcPts val="0"/>
              </a:spcAft>
              <a:buNone/>
            </a:pPr>
            <a:r>
              <a:rPr b="1" i="0" lang="vi" sz="3000" u="none" cap="none" strike="noStrike">
                <a:solidFill>
                  <a:srgbClr val="000000"/>
                </a:solidFill>
                <a:latin typeface="Arial"/>
                <a:ea typeface="Arial"/>
                <a:cs typeface="Arial"/>
                <a:sym typeface="Arial"/>
              </a:rPr>
              <a:t>Kết luận - hướng phát triển</a:t>
            </a:r>
            <a:endParaRPr b="0" i="0" sz="3000" u="none" cap="none" strike="noStrike">
              <a:solidFill>
                <a:srgbClr val="000000"/>
              </a:solidFill>
              <a:latin typeface="Arial"/>
              <a:ea typeface="Arial"/>
              <a:cs typeface="Arial"/>
              <a:sym typeface="Arial"/>
            </a:endParaRPr>
          </a:p>
        </p:txBody>
      </p:sp>
      <p:sp>
        <p:nvSpPr>
          <p:cNvPr id="234" name="Google Shape;234;p14"/>
          <p:cNvSpPr txBox="1"/>
          <p:nvPr/>
        </p:nvSpPr>
        <p:spPr>
          <a:xfrm>
            <a:off x="8154000" y="4926240"/>
            <a:ext cx="308520" cy="2983320"/>
          </a:xfrm>
          <a:prstGeom prst="rect">
            <a:avLst/>
          </a:prstGeom>
          <a:noFill/>
          <a:ln>
            <a:noFill/>
          </a:ln>
        </p:spPr>
        <p:txBody>
          <a:bodyPr anchorCtr="0" anchor="t" bIns="0" lIns="0" spcFirstLastPara="1" rIns="0" wrap="square" tIns="0">
            <a:noAutofit/>
          </a:bodyPr>
          <a:lstStyle/>
          <a:p>
            <a:pPr indent="0" lvl="0" marL="38160" marR="0" rtl="0" algn="l">
              <a:lnSpc>
                <a:spcPct val="100000"/>
              </a:lnSpc>
              <a:spcBef>
                <a:spcPts val="0"/>
              </a:spcBef>
              <a:spcAft>
                <a:spcPts val="0"/>
              </a:spcAft>
              <a:buNone/>
            </a:pPr>
            <a:fld id="{00000000-1234-1234-1234-123412341234}" type="slidenum">
              <a:rPr b="0" i="0" lang="vi" sz="1800" u="none" cap="none" strike="noStrike">
                <a:solidFill>
                  <a:srgbClr val="888888"/>
                </a:solidFill>
                <a:latin typeface="Arial"/>
                <a:ea typeface="Arial"/>
                <a:cs typeface="Arial"/>
                <a:sym typeface="Arial"/>
              </a:rPr>
              <a:t>‹#›</a:t>
            </a:fld>
            <a:endParaRPr b="0" i="0" sz="1800" u="none" cap="none" strike="noStrike">
              <a:latin typeface="Times New Roman"/>
              <a:ea typeface="Times New Roman"/>
              <a:cs typeface="Times New Roman"/>
              <a:sym typeface="Times New Roman"/>
            </a:endParaRPr>
          </a:p>
        </p:txBody>
      </p:sp>
      <p:sp>
        <p:nvSpPr>
          <p:cNvPr id="235" name="Google Shape;235;p14"/>
          <p:cNvSpPr/>
          <p:nvPr/>
        </p:nvSpPr>
        <p:spPr>
          <a:xfrm>
            <a:off x="707400" y="825474"/>
            <a:ext cx="7864800" cy="2287800"/>
          </a:xfrm>
          <a:prstGeom prst="rect">
            <a:avLst/>
          </a:prstGeom>
          <a:noFill/>
          <a:ln>
            <a:noFill/>
          </a:ln>
        </p:spPr>
        <p:txBody>
          <a:bodyPr anchorCtr="0" anchor="t" bIns="0" lIns="0" spcFirstLastPara="1" rIns="0" wrap="square" tIns="12600">
            <a:spAutoFit/>
          </a:bodyPr>
          <a:lstStyle/>
          <a:p>
            <a:pPr indent="-342719" lvl="0" marL="4572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Hệ thống hoạt động khá tốt, tách biệt chức năng của từng thành phần.</a:t>
            </a:r>
            <a:endParaRPr b="0" i="0" sz="1800" u="none" cap="none" strike="noStrike">
              <a:solidFill>
                <a:srgbClr val="000000"/>
              </a:solidFill>
              <a:latin typeface="Arial"/>
              <a:ea typeface="Arial"/>
              <a:cs typeface="Arial"/>
              <a:sym typeface="Arial"/>
            </a:endParaRPr>
          </a:p>
          <a:p>
            <a:pPr indent="-342720" lvl="0" marL="457200" marR="0" rtl="0" algn="l">
              <a:lnSpc>
                <a:spcPct val="100000"/>
              </a:lnSpc>
              <a:spcBef>
                <a:spcPts val="0"/>
              </a:spcBef>
              <a:spcAft>
                <a:spcPts val="0"/>
              </a:spcAft>
              <a:buSzPts val="1800"/>
              <a:buChar char="●"/>
            </a:pPr>
            <a:r>
              <a:rPr lang="vi" sz="1800"/>
              <a:t>Phát hiện trùng lặp đạt độ chính xác rất cao.</a:t>
            </a:r>
            <a:endParaRPr sz="1800"/>
          </a:p>
          <a:p>
            <a:pPr indent="-342720" lvl="0" marL="4572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Hướng phát triển thêm:</a:t>
            </a:r>
            <a:endParaRPr b="0" i="0" sz="1800" u="none" cap="none" strike="noStrike">
              <a:latin typeface="Arial"/>
              <a:ea typeface="Arial"/>
              <a:cs typeface="Arial"/>
              <a:sym typeface="Arial"/>
            </a:endParaRPr>
          </a:p>
          <a:p>
            <a:pPr indent="-342720" lvl="1" marL="9144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Tự động thêm dữ liệu sau một khoảng thời gian</a:t>
            </a:r>
            <a:endParaRPr b="0" i="0" sz="1800" u="none" cap="none" strike="noStrike">
              <a:latin typeface="Arial"/>
              <a:ea typeface="Arial"/>
              <a:cs typeface="Arial"/>
              <a:sym typeface="Arial"/>
            </a:endParaRPr>
          </a:p>
          <a:p>
            <a:pPr indent="-342720" lvl="1" marL="9144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Tự động phát hiện nếu cấu trúc một trang web thay đổi (xpath thay đổi)</a:t>
            </a:r>
            <a:endParaRPr b="0" i="0" sz="1800" u="none" cap="none" strike="noStrike">
              <a:latin typeface="Arial"/>
              <a:ea typeface="Arial"/>
              <a:cs typeface="Arial"/>
              <a:sym typeface="Arial"/>
            </a:endParaRPr>
          </a:p>
          <a:p>
            <a:pPr indent="-342720" lvl="1" marL="9144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Thêm một số chức năng về thống kê, tìm kiếm, áp dụng một số mô hình machine learning,...</a:t>
            </a:r>
            <a:endParaRPr b="0" i="0" sz="1800" u="none" cap="none" strike="noStrike">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6"/>
          <p:cNvSpPr txBox="1"/>
          <p:nvPr/>
        </p:nvSpPr>
        <p:spPr>
          <a:xfrm>
            <a:off x="508680" y="1771200"/>
            <a:ext cx="1944720" cy="1839240"/>
          </a:xfrm>
          <a:prstGeom prst="rect">
            <a:avLst/>
          </a:prstGeom>
          <a:noFill/>
          <a:ln>
            <a:noFill/>
          </a:ln>
        </p:spPr>
        <p:txBody>
          <a:bodyPr anchorCtr="0" anchor="t" bIns="0" lIns="0" spcFirstLastPara="1" rIns="0" wrap="square" tIns="11500">
            <a:noAutofit/>
          </a:bodyPr>
          <a:lstStyle/>
          <a:p>
            <a:pPr indent="-360" lvl="0" marL="12600" marR="0" rtl="0" algn="l">
              <a:lnSpc>
                <a:spcPct val="100000"/>
              </a:lnSpc>
              <a:spcBef>
                <a:spcPts val="0"/>
              </a:spcBef>
              <a:spcAft>
                <a:spcPts val="0"/>
              </a:spcAft>
              <a:buNone/>
            </a:pPr>
            <a:r>
              <a:rPr b="0" i="0" lang="vi" sz="3000" u="none" cap="none" strike="noStrike">
                <a:solidFill>
                  <a:srgbClr val="FFFFFF"/>
                </a:solidFill>
                <a:latin typeface="Arial"/>
                <a:ea typeface="Arial"/>
                <a:cs typeface="Arial"/>
                <a:sym typeface="Arial"/>
              </a:rPr>
              <a:t>Cám ơn thầy và các bạn đã lắng nghe !</a:t>
            </a:r>
            <a:endParaRPr b="0" i="0" sz="3000" u="none" cap="none" strike="noStrike">
              <a:solidFill>
                <a:srgbClr val="000000"/>
              </a:solidFill>
              <a:latin typeface="Arial"/>
              <a:ea typeface="Arial"/>
              <a:cs typeface="Arial"/>
              <a:sym typeface="Arial"/>
            </a:endParaRPr>
          </a:p>
        </p:txBody>
      </p:sp>
      <p:sp>
        <p:nvSpPr>
          <p:cNvPr id="241" name="Google Shape;241;p16"/>
          <p:cNvSpPr/>
          <p:nvPr/>
        </p:nvSpPr>
        <p:spPr>
          <a:xfrm>
            <a:off x="8255520" y="4820040"/>
            <a:ext cx="180720" cy="376920"/>
          </a:xfrm>
          <a:prstGeom prst="rect">
            <a:avLst/>
          </a:prstGeom>
          <a:noFill/>
          <a:ln>
            <a:noFill/>
          </a:ln>
        </p:spPr>
        <p:txBody>
          <a:bodyPr anchorCtr="0" anchor="t" bIns="0" lIns="0" spcFirstLastPara="1" rIns="0" wrap="square" tIns="12600">
            <a:spAutoFit/>
          </a:bodyPr>
          <a:lstStyle/>
          <a:p>
            <a:pPr indent="0" lvl="0" marL="12600" marR="0" rtl="0" algn="l">
              <a:lnSpc>
                <a:spcPct val="100000"/>
              </a:lnSpc>
              <a:spcBef>
                <a:spcPts val="0"/>
              </a:spcBef>
              <a:spcAft>
                <a:spcPts val="0"/>
              </a:spcAft>
              <a:buNone/>
            </a:pPr>
            <a:r>
              <a:rPr b="0" i="0" lang="vi" sz="1200" u="none" cap="none" strike="noStrike">
                <a:solidFill>
                  <a:srgbClr val="888888"/>
                </a:solidFill>
                <a:latin typeface="Arial"/>
                <a:ea typeface="Arial"/>
                <a:cs typeface="Arial"/>
                <a:sym typeface="Arial"/>
              </a:rPr>
              <a:t>27</a:t>
            </a:r>
            <a:endParaRPr b="0" i="0" sz="1200" u="none" cap="none" strike="noStrike">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
          <p:cNvSpPr txBox="1"/>
          <p:nvPr/>
        </p:nvSpPr>
        <p:spPr>
          <a:xfrm>
            <a:off x="707400" y="212040"/>
            <a:ext cx="4178160" cy="870840"/>
          </a:xfrm>
          <a:prstGeom prst="rect">
            <a:avLst/>
          </a:prstGeom>
          <a:noFill/>
          <a:ln>
            <a:noFill/>
          </a:ln>
        </p:spPr>
        <p:txBody>
          <a:bodyPr anchorCtr="0" anchor="t" bIns="0" lIns="0" spcFirstLastPara="1" rIns="0" wrap="square" tIns="11875">
            <a:noAutofit/>
          </a:bodyPr>
          <a:lstStyle/>
          <a:p>
            <a:pPr indent="0" lvl="0" marL="12600" marR="0" rtl="0" algn="l">
              <a:lnSpc>
                <a:spcPct val="100000"/>
              </a:lnSpc>
              <a:spcBef>
                <a:spcPts val="0"/>
              </a:spcBef>
              <a:spcAft>
                <a:spcPts val="0"/>
              </a:spcAft>
              <a:buNone/>
            </a:pPr>
            <a:r>
              <a:rPr b="1" i="0" lang="vi" sz="3000" u="none" cap="none" strike="noStrike">
                <a:solidFill>
                  <a:srgbClr val="000000"/>
                </a:solidFill>
                <a:latin typeface="Arial"/>
                <a:ea typeface="Arial"/>
                <a:cs typeface="Arial"/>
                <a:sym typeface="Arial"/>
              </a:rPr>
              <a:t>Nội dung trình bày</a:t>
            </a:r>
            <a:endParaRPr b="0" i="0" sz="3000" u="none" cap="none" strike="noStrike">
              <a:solidFill>
                <a:srgbClr val="000000"/>
              </a:solidFill>
              <a:latin typeface="Arial"/>
              <a:ea typeface="Arial"/>
              <a:cs typeface="Arial"/>
              <a:sym typeface="Arial"/>
            </a:endParaRPr>
          </a:p>
        </p:txBody>
      </p:sp>
      <p:sp>
        <p:nvSpPr>
          <p:cNvPr id="131" name="Google Shape;131;p2"/>
          <p:cNvSpPr txBox="1"/>
          <p:nvPr/>
        </p:nvSpPr>
        <p:spPr>
          <a:xfrm>
            <a:off x="8154000" y="4926240"/>
            <a:ext cx="308160" cy="2983320"/>
          </a:xfrm>
          <a:prstGeom prst="rect">
            <a:avLst/>
          </a:prstGeom>
          <a:noFill/>
          <a:ln>
            <a:noFill/>
          </a:ln>
        </p:spPr>
        <p:txBody>
          <a:bodyPr anchorCtr="0" anchor="t" bIns="0" lIns="0" spcFirstLastPara="1" rIns="0" wrap="square" tIns="0">
            <a:noAutofit/>
          </a:bodyPr>
          <a:lstStyle/>
          <a:p>
            <a:pPr indent="0" lvl="0" marL="38160" marR="0" rtl="0" algn="l">
              <a:lnSpc>
                <a:spcPct val="100000"/>
              </a:lnSpc>
              <a:spcBef>
                <a:spcPts val="0"/>
              </a:spcBef>
              <a:spcAft>
                <a:spcPts val="0"/>
              </a:spcAft>
              <a:buNone/>
            </a:pPr>
            <a:fld id="{00000000-1234-1234-1234-123412341234}" type="slidenum">
              <a:rPr b="0" i="0" lang="vi" sz="1800" u="none" cap="none" strike="noStrike">
                <a:solidFill>
                  <a:srgbClr val="888888"/>
                </a:solidFill>
                <a:latin typeface="Arial"/>
                <a:ea typeface="Arial"/>
                <a:cs typeface="Arial"/>
                <a:sym typeface="Arial"/>
              </a:rPr>
              <a:t>‹#›</a:t>
            </a:fld>
            <a:endParaRPr b="0" i="0" sz="1800" u="none" cap="none" strike="noStrike">
              <a:latin typeface="Times New Roman"/>
              <a:ea typeface="Times New Roman"/>
              <a:cs typeface="Times New Roman"/>
              <a:sym typeface="Times New Roman"/>
            </a:endParaRPr>
          </a:p>
        </p:txBody>
      </p:sp>
      <p:sp>
        <p:nvSpPr>
          <p:cNvPr id="132" name="Google Shape;132;p2"/>
          <p:cNvSpPr/>
          <p:nvPr/>
        </p:nvSpPr>
        <p:spPr>
          <a:xfrm>
            <a:off x="707400" y="825480"/>
            <a:ext cx="7287120" cy="2896200"/>
          </a:xfrm>
          <a:prstGeom prst="rect">
            <a:avLst/>
          </a:prstGeom>
          <a:noFill/>
          <a:ln>
            <a:noFill/>
          </a:ln>
        </p:spPr>
        <p:txBody>
          <a:bodyPr anchorCtr="0" anchor="t" bIns="0" lIns="0" spcFirstLastPara="1" rIns="0" wrap="square" tIns="12600">
            <a:spAutoFit/>
          </a:bodyPr>
          <a:lstStyle/>
          <a:p>
            <a:pPr indent="-418680" lvl="0" marL="469800" marR="0" rtl="0" algn="l">
              <a:lnSpc>
                <a:spcPct val="150000"/>
              </a:lnSpc>
              <a:spcBef>
                <a:spcPts val="0"/>
              </a:spcBef>
              <a:spcAft>
                <a:spcPts val="0"/>
              </a:spcAft>
              <a:buClr>
                <a:srgbClr val="000000"/>
              </a:buClr>
              <a:buSzPts val="1800"/>
              <a:buFont typeface="Calibri"/>
              <a:buAutoNum type="arabicPeriod"/>
            </a:pPr>
            <a:r>
              <a:rPr b="0" i="0" lang="vi" sz="1800" u="none" cap="none" strike="noStrike">
                <a:solidFill>
                  <a:srgbClr val="000000"/>
                </a:solidFill>
                <a:latin typeface="Arial"/>
                <a:ea typeface="Arial"/>
                <a:cs typeface="Arial"/>
                <a:sym typeface="Arial"/>
              </a:rPr>
              <a:t>Giới thiệu đề tài</a:t>
            </a:r>
            <a:endParaRPr b="0" i="0" sz="1800" u="none" cap="none" strike="noStrike">
              <a:latin typeface="Arial"/>
              <a:ea typeface="Arial"/>
              <a:cs typeface="Arial"/>
              <a:sym typeface="Arial"/>
            </a:endParaRPr>
          </a:p>
          <a:p>
            <a:pPr indent="-418680" lvl="0" marL="469800" marR="0" rtl="0" algn="l">
              <a:lnSpc>
                <a:spcPct val="150000"/>
              </a:lnSpc>
              <a:spcBef>
                <a:spcPts val="0"/>
              </a:spcBef>
              <a:spcAft>
                <a:spcPts val="0"/>
              </a:spcAft>
              <a:buClr>
                <a:srgbClr val="000000"/>
              </a:buClr>
              <a:buSzPts val="1800"/>
              <a:buFont typeface="Calibri"/>
              <a:buAutoNum type="arabicPeriod"/>
            </a:pPr>
            <a:r>
              <a:rPr b="0" i="0" lang="vi" sz="1800" u="none" cap="none" strike="noStrike">
                <a:solidFill>
                  <a:srgbClr val="000000"/>
                </a:solidFill>
                <a:latin typeface="Arial"/>
                <a:ea typeface="Arial"/>
                <a:cs typeface="Arial"/>
                <a:sym typeface="Arial"/>
              </a:rPr>
              <a:t>Kiến trúc tổng quan</a:t>
            </a:r>
            <a:endParaRPr b="0" i="0" sz="1800" u="none" cap="none" strike="noStrike">
              <a:latin typeface="Arial"/>
              <a:ea typeface="Arial"/>
              <a:cs typeface="Arial"/>
              <a:sym typeface="Arial"/>
            </a:endParaRPr>
          </a:p>
          <a:p>
            <a:pPr indent="-418680" lvl="0" marL="469800" marR="0" rtl="0" algn="l">
              <a:lnSpc>
                <a:spcPct val="150000"/>
              </a:lnSpc>
              <a:spcBef>
                <a:spcPts val="6"/>
              </a:spcBef>
              <a:spcAft>
                <a:spcPts val="0"/>
              </a:spcAft>
              <a:buClr>
                <a:srgbClr val="000000"/>
              </a:buClr>
              <a:buSzPts val="1800"/>
              <a:buFont typeface="Calibri"/>
              <a:buAutoNum type="arabicPeriod"/>
            </a:pPr>
            <a:r>
              <a:rPr b="0" i="0" lang="vi" sz="1800" u="none" cap="none" strike="noStrike">
                <a:solidFill>
                  <a:srgbClr val="000000"/>
                </a:solidFill>
                <a:latin typeface="Arial"/>
                <a:ea typeface="Arial"/>
                <a:cs typeface="Arial"/>
                <a:sym typeface="Arial"/>
              </a:rPr>
              <a:t>Các thành phần của hệ thống</a:t>
            </a:r>
            <a:endParaRPr b="0" i="0" sz="1800" u="none" cap="none" strike="noStrike">
              <a:latin typeface="Arial"/>
              <a:ea typeface="Arial"/>
              <a:cs typeface="Arial"/>
              <a:sym typeface="Arial"/>
            </a:endParaRPr>
          </a:p>
          <a:p>
            <a:pPr indent="-418680" lvl="0" marL="469800" marR="0" rtl="0" algn="l">
              <a:lnSpc>
                <a:spcPct val="150000"/>
              </a:lnSpc>
              <a:spcBef>
                <a:spcPts val="6"/>
              </a:spcBef>
              <a:spcAft>
                <a:spcPts val="0"/>
              </a:spcAft>
              <a:buClr>
                <a:srgbClr val="000000"/>
              </a:buClr>
              <a:buSzPts val="1800"/>
              <a:buFont typeface="Arial"/>
              <a:buAutoNum type="arabicPeriod"/>
            </a:pPr>
            <a:r>
              <a:rPr b="0" i="0" lang="vi" sz="1800" u="none" cap="none" strike="noStrike">
                <a:solidFill>
                  <a:srgbClr val="000000"/>
                </a:solidFill>
                <a:latin typeface="Arial"/>
                <a:ea typeface="Arial"/>
                <a:cs typeface="Arial"/>
                <a:sym typeface="Arial"/>
              </a:rPr>
              <a:t>Giải quyết bài toán</a:t>
            </a:r>
            <a:endParaRPr b="0" i="0" sz="1800" u="none" cap="none" strike="noStrike">
              <a:latin typeface="Arial"/>
              <a:ea typeface="Arial"/>
              <a:cs typeface="Arial"/>
              <a:sym typeface="Arial"/>
            </a:endParaRPr>
          </a:p>
          <a:p>
            <a:pPr indent="-418680" lvl="0" marL="469800" marR="0" rtl="0" algn="l">
              <a:lnSpc>
                <a:spcPct val="150000"/>
              </a:lnSpc>
              <a:spcBef>
                <a:spcPts val="6"/>
              </a:spcBef>
              <a:spcAft>
                <a:spcPts val="0"/>
              </a:spcAft>
              <a:buClr>
                <a:srgbClr val="000000"/>
              </a:buClr>
              <a:buSzPts val="1800"/>
              <a:buFont typeface="Calibri"/>
              <a:buAutoNum type="arabicPeriod"/>
            </a:pPr>
            <a:r>
              <a:rPr b="0" i="0" lang="vi" sz="1800" u="none" cap="none" strike="noStrike">
                <a:solidFill>
                  <a:srgbClr val="000000"/>
                </a:solidFill>
                <a:latin typeface="Arial"/>
                <a:ea typeface="Arial"/>
                <a:cs typeface="Arial"/>
                <a:sym typeface="Arial"/>
              </a:rPr>
              <a:t>Kết quả đạt được</a:t>
            </a:r>
            <a:endParaRPr b="0" i="0" sz="1800" u="none" cap="none" strike="noStrike">
              <a:latin typeface="Arial"/>
              <a:ea typeface="Arial"/>
              <a:cs typeface="Arial"/>
              <a:sym typeface="Arial"/>
            </a:endParaRPr>
          </a:p>
          <a:p>
            <a:pPr indent="-418679" lvl="0" marL="469799" marR="0" rtl="0" algn="l">
              <a:lnSpc>
                <a:spcPct val="150000"/>
              </a:lnSpc>
              <a:spcBef>
                <a:spcPts val="6"/>
              </a:spcBef>
              <a:spcAft>
                <a:spcPts val="0"/>
              </a:spcAft>
              <a:buClr>
                <a:srgbClr val="000000"/>
              </a:buClr>
              <a:buSzPts val="1800"/>
              <a:buFont typeface="Calibri"/>
              <a:buAutoNum type="arabicPeriod"/>
            </a:pPr>
            <a:r>
              <a:rPr b="0" i="0" lang="vi" sz="1800" u="none" cap="none" strike="noStrike">
                <a:solidFill>
                  <a:srgbClr val="000000"/>
                </a:solidFill>
                <a:latin typeface="Arial"/>
                <a:ea typeface="Arial"/>
                <a:cs typeface="Arial"/>
                <a:sym typeface="Arial"/>
              </a:rPr>
              <a:t>Kết luận - hướng phát triển</a:t>
            </a:r>
            <a:endParaRPr b="0" i="0" sz="1800" u="none" cap="none" strike="noStrike">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
          <p:cNvSpPr txBox="1"/>
          <p:nvPr/>
        </p:nvSpPr>
        <p:spPr>
          <a:xfrm>
            <a:off x="707400" y="212040"/>
            <a:ext cx="6734520" cy="870840"/>
          </a:xfrm>
          <a:prstGeom prst="rect">
            <a:avLst/>
          </a:prstGeom>
          <a:noFill/>
          <a:ln>
            <a:noFill/>
          </a:ln>
        </p:spPr>
        <p:txBody>
          <a:bodyPr anchorCtr="0" anchor="t" bIns="0" lIns="0" spcFirstLastPara="1" rIns="0" wrap="square" tIns="11875">
            <a:noAutofit/>
          </a:bodyPr>
          <a:lstStyle/>
          <a:p>
            <a:pPr indent="0" lvl="0" marL="0" marR="0" rtl="0" algn="l">
              <a:lnSpc>
                <a:spcPct val="100000"/>
              </a:lnSpc>
              <a:spcBef>
                <a:spcPts val="0"/>
              </a:spcBef>
              <a:spcAft>
                <a:spcPts val="0"/>
              </a:spcAft>
              <a:buNone/>
            </a:pPr>
            <a:r>
              <a:rPr b="1" i="0" lang="vi" sz="3000" u="none" cap="none" strike="noStrike">
                <a:solidFill>
                  <a:srgbClr val="000000"/>
                </a:solidFill>
                <a:latin typeface="Arial"/>
                <a:ea typeface="Arial"/>
                <a:cs typeface="Arial"/>
                <a:sym typeface="Arial"/>
              </a:rPr>
              <a:t>Giới thiệu đề tài</a:t>
            </a:r>
            <a:endParaRPr b="0" i="0" sz="3000" u="none" cap="none" strike="noStrike">
              <a:solidFill>
                <a:srgbClr val="000000"/>
              </a:solidFill>
              <a:latin typeface="Arial"/>
              <a:ea typeface="Arial"/>
              <a:cs typeface="Arial"/>
              <a:sym typeface="Arial"/>
            </a:endParaRPr>
          </a:p>
        </p:txBody>
      </p:sp>
      <p:sp>
        <p:nvSpPr>
          <p:cNvPr id="138" name="Google Shape;138;p3"/>
          <p:cNvSpPr txBox="1"/>
          <p:nvPr/>
        </p:nvSpPr>
        <p:spPr>
          <a:xfrm>
            <a:off x="8154000" y="4926240"/>
            <a:ext cx="308520" cy="2983320"/>
          </a:xfrm>
          <a:prstGeom prst="rect">
            <a:avLst/>
          </a:prstGeom>
          <a:noFill/>
          <a:ln>
            <a:noFill/>
          </a:ln>
        </p:spPr>
        <p:txBody>
          <a:bodyPr anchorCtr="0" anchor="t" bIns="0" lIns="0" spcFirstLastPara="1" rIns="0" wrap="square" tIns="0">
            <a:noAutofit/>
          </a:bodyPr>
          <a:lstStyle/>
          <a:p>
            <a:pPr indent="0" lvl="0" marL="38160" marR="0" rtl="0" algn="l">
              <a:lnSpc>
                <a:spcPct val="100000"/>
              </a:lnSpc>
              <a:spcBef>
                <a:spcPts val="0"/>
              </a:spcBef>
              <a:spcAft>
                <a:spcPts val="0"/>
              </a:spcAft>
              <a:buNone/>
            </a:pPr>
            <a:fld id="{00000000-1234-1234-1234-123412341234}" type="slidenum">
              <a:rPr b="0" i="0" lang="vi" sz="1800" u="none" cap="none" strike="noStrike">
                <a:solidFill>
                  <a:srgbClr val="888888"/>
                </a:solidFill>
                <a:latin typeface="Arial"/>
                <a:ea typeface="Arial"/>
                <a:cs typeface="Arial"/>
                <a:sym typeface="Arial"/>
              </a:rPr>
              <a:t>‹#›</a:t>
            </a:fld>
            <a:endParaRPr b="0" i="0" sz="1800" u="none" cap="none" strike="noStrike">
              <a:latin typeface="Times New Roman"/>
              <a:ea typeface="Times New Roman"/>
              <a:cs typeface="Times New Roman"/>
              <a:sym typeface="Times New Roman"/>
            </a:endParaRPr>
          </a:p>
        </p:txBody>
      </p:sp>
      <p:pic>
        <p:nvPicPr>
          <p:cNvPr id="139" name="Google Shape;139;p3"/>
          <p:cNvPicPr preferRelativeResize="0"/>
          <p:nvPr/>
        </p:nvPicPr>
        <p:blipFill rotWithShape="1">
          <a:blip r:embed="rId3">
            <a:alphaModFix/>
          </a:blip>
          <a:srcRect b="0" l="0" r="0" t="0"/>
          <a:stretch/>
        </p:blipFill>
        <p:spPr>
          <a:xfrm>
            <a:off x="2389320" y="1026360"/>
            <a:ext cx="4539240" cy="30902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4"/>
          <p:cNvSpPr txBox="1"/>
          <p:nvPr/>
        </p:nvSpPr>
        <p:spPr>
          <a:xfrm>
            <a:off x="707400" y="212040"/>
            <a:ext cx="4178160" cy="870840"/>
          </a:xfrm>
          <a:prstGeom prst="rect">
            <a:avLst/>
          </a:prstGeom>
          <a:noFill/>
          <a:ln>
            <a:noFill/>
          </a:ln>
        </p:spPr>
        <p:txBody>
          <a:bodyPr anchorCtr="0" anchor="t" bIns="0" lIns="0" spcFirstLastPara="1" rIns="0" wrap="square" tIns="11875">
            <a:noAutofit/>
          </a:bodyPr>
          <a:lstStyle/>
          <a:p>
            <a:pPr indent="0" lvl="0" marL="12600" marR="0" rtl="0" algn="l">
              <a:lnSpc>
                <a:spcPct val="100000"/>
              </a:lnSpc>
              <a:spcBef>
                <a:spcPts val="0"/>
              </a:spcBef>
              <a:spcAft>
                <a:spcPts val="0"/>
              </a:spcAft>
              <a:buNone/>
            </a:pPr>
            <a:r>
              <a:rPr b="1" i="0" lang="vi" sz="3000" u="none" cap="none" strike="noStrike">
                <a:solidFill>
                  <a:srgbClr val="000000"/>
                </a:solidFill>
                <a:latin typeface="Arial"/>
                <a:ea typeface="Arial"/>
                <a:cs typeface="Arial"/>
                <a:sym typeface="Arial"/>
              </a:rPr>
              <a:t>Kiến trúc tổng quan</a:t>
            </a:r>
            <a:endParaRPr b="0" i="0" sz="3000" u="none" cap="none" strike="noStrike">
              <a:solidFill>
                <a:srgbClr val="000000"/>
              </a:solidFill>
              <a:latin typeface="Arial"/>
              <a:ea typeface="Arial"/>
              <a:cs typeface="Arial"/>
              <a:sym typeface="Arial"/>
            </a:endParaRPr>
          </a:p>
        </p:txBody>
      </p:sp>
      <p:sp>
        <p:nvSpPr>
          <p:cNvPr id="145" name="Google Shape;145;p4"/>
          <p:cNvSpPr txBox="1"/>
          <p:nvPr/>
        </p:nvSpPr>
        <p:spPr>
          <a:xfrm>
            <a:off x="8154000" y="4926240"/>
            <a:ext cx="308520" cy="2983320"/>
          </a:xfrm>
          <a:prstGeom prst="rect">
            <a:avLst/>
          </a:prstGeom>
          <a:noFill/>
          <a:ln>
            <a:noFill/>
          </a:ln>
        </p:spPr>
        <p:txBody>
          <a:bodyPr anchorCtr="0" anchor="t" bIns="0" lIns="0" spcFirstLastPara="1" rIns="0" wrap="square" tIns="0">
            <a:noAutofit/>
          </a:bodyPr>
          <a:lstStyle/>
          <a:p>
            <a:pPr indent="0" lvl="0" marL="38160" marR="0" rtl="0" algn="l">
              <a:lnSpc>
                <a:spcPct val="100000"/>
              </a:lnSpc>
              <a:spcBef>
                <a:spcPts val="0"/>
              </a:spcBef>
              <a:spcAft>
                <a:spcPts val="0"/>
              </a:spcAft>
              <a:buNone/>
            </a:pPr>
            <a:fld id="{00000000-1234-1234-1234-123412341234}" type="slidenum">
              <a:rPr b="0" i="0" lang="vi" sz="1800" u="none" cap="none" strike="noStrike">
                <a:solidFill>
                  <a:srgbClr val="888888"/>
                </a:solidFill>
                <a:latin typeface="Arial"/>
                <a:ea typeface="Arial"/>
                <a:cs typeface="Arial"/>
                <a:sym typeface="Arial"/>
              </a:rPr>
              <a:t>‹#›</a:t>
            </a:fld>
            <a:endParaRPr b="0" i="0" sz="1800" u="none" cap="none" strike="noStrike">
              <a:latin typeface="Times New Roman"/>
              <a:ea typeface="Times New Roman"/>
              <a:cs typeface="Times New Roman"/>
              <a:sym typeface="Times New Roman"/>
            </a:endParaRPr>
          </a:p>
        </p:txBody>
      </p:sp>
      <p:pic>
        <p:nvPicPr>
          <p:cNvPr id="146" name="Google Shape;146;p4"/>
          <p:cNvPicPr preferRelativeResize="0"/>
          <p:nvPr/>
        </p:nvPicPr>
        <p:blipFill rotWithShape="1">
          <a:blip r:embed="rId3">
            <a:alphaModFix/>
          </a:blip>
          <a:srcRect b="0" l="0" r="0" t="0"/>
          <a:stretch/>
        </p:blipFill>
        <p:spPr>
          <a:xfrm>
            <a:off x="1153800" y="757080"/>
            <a:ext cx="6835680" cy="3628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5"/>
          <p:cNvSpPr txBox="1"/>
          <p:nvPr/>
        </p:nvSpPr>
        <p:spPr>
          <a:xfrm>
            <a:off x="707400" y="212040"/>
            <a:ext cx="7597800" cy="870840"/>
          </a:xfrm>
          <a:prstGeom prst="rect">
            <a:avLst/>
          </a:prstGeom>
          <a:noFill/>
          <a:ln>
            <a:noFill/>
          </a:ln>
        </p:spPr>
        <p:txBody>
          <a:bodyPr anchorCtr="0" anchor="t" bIns="0" lIns="0" spcFirstLastPara="1" rIns="0" wrap="square" tIns="11875">
            <a:noAutofit/>
          </a:bodyPr>
          <a:lstStyle/>
          <a:p>
            <a:pPr indent="0" lvl="0" marL="12600" marR="0" rtl="0" algn="l">
              <a:lnSpc>
                <a:spcPct val="100000"/>
              </a:lnSpc>
              <a:spcBef>
                <a:spcPts val="0"/>
              </a:spcBef>
              <a:spcAft>
                <a:spcPts val="0"/>
              </a:spcAft>
              <a:buNone/>
            </a:pPr>
            <a:r>
              <a:rPr b="1" i="0" lang="vi" sz="3000" u="none" cap="none" strike="noStrike">
                <a:solidFill>
                  <a:srgbClr val="000000"/>
                </a:solidFill>
                <a:latin typeface="Arial"/>
                <a:ea typeface="Arial"/>
                <a:cs typeface="Arial"/>
                <a:sym typeface="Arial"/>
              </a:rPr>
              <a:t>Các thành phần của hệ thống</a:t>
            </a:r>
            <a:endParaRPr b="0" i="0" sz="3000" u="none" cap="none" strike="noStrike">
              <a:solidFill>
                <a:srgbClr val="000000"/>
              </a:solidFill>
              <a:latin typeface="Arial"/>
              <a:ea typeface="Arial"/>
              <a:cs typeface="Arial"/>
              <a:sym typeface="Arial"/>
            </a:endParaRPr>
          </a:p>
        </p:txBody>
      </p:sp>
      <p:sp>
        <p:nvSpPr>
          <p:cNvPr id="152" name="Google Shape;152;p5"/>
          <p:cNvSpPr txBox="1"/>
          <p:nvPr/>
        </p:nvSpPr>
        <p:spPr>
          <a:xfrm>
            <a:off x="8154000" y="4926240"/>
            <a:ext cx="308520" cy="2983320"/>
          </a:xfrm>
          <a:prstGeom prst="rect">
            <a:avLst/>
          </a:prstGeom>
          <a:noFill/>
          <a:ln>
            <a:noFill/>
          </a:ln>
        </p:spPr>
        <p:txBody>
          <a:bodyPr anchorCtr="0" anchor="t" bIns="0" lIns="0" spcFirstLastPara="1" rIns="0" wrap="square" tIns="0">
            <a:noAutofit/>
          </a:bodyPr>
          <a:lstStyle/>
          <a:p>
            <a:pPr indent="0" lvl="0" marL="38160" marR="0" rtl="0" algn="l">
              <a:lnSpc>
                <a:spcPct val="100000"/>
              </a:lnSpc>
              <a:spcBef>
                <a:spcPts val="0"/>
              </a:spcBef>
              <a:spcAft>
                <a:spcPts val="0"/>
              </a:spcAft>
              <a:buNone/>
            </a:pPr>
            <a:fld id="{00000000-1234-1234-1234-123412341234}" type="slidenum">
              <a:rPr b="0" i="0" lang="vi" sz="1800" u="none" cap="none" strike="noStrike">
                <a:solidFill>
                  <a:srgbClr val="888888"/>
                </a:solidFill>
                <a:latin typeface="Arial"/>
                <a:ea typeface="Arial"/>
                <a:cs typeface="Arial"/>
                <a:sym typeface="Arial"/>
              </a:rPr>
              <a:t>‹#›</a:t>
            </a:fld>
            <a:endParaRPr b="0" i="0" sz="1800" u="none" cap="none" strike="noStrike">
              <a:latin typeface="Times New Roman"/>
              <a:ea typeface="Times New Roman"/>
              <a:cs typeface="Times New Roman"/>
              <a:sym typeface="Times New Roman"/>
            </a:endParaRPr>
          </a:p>
        </p:txBody>
      </p:sp>
      <p:sp>
        <p:nvSpPr>
          <p:cNvPr id="153" name="Google Shape;153;p5"/>
          <p:cNvSpPr/>
          <p:nvPr/>
        </p:nvSpPr>
        <p:spPr>
          <a:xfrm>
            <a:off x="707400" y="888120"/>
            <a:ext cx="7549200" cy="376524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0" lang="vi" sz="1700" u="none" cap="none" strike="noStrike">
                <a:solidFill>
                  <a:srgbClr val="000000"/>
                </a:solidFill>
                <a:latin typeface="Calibri"/>
                <a:ea typeface="Calibri"/>
                <a:cs typeface="Calibri"/>
                <a:sym typeface="Calibri"/>
              </a:rPr>
              <a:t>Thành phần thu thập dữ liệu:</a:t>
            </a:r>
            <a:r>
              <a:rPr b="0" i="0" lang="vi" sz="1700" u="none" cap="none" strike="noStrike">
                <a:solidFill>
                  <a:srgbClr val="000000"/>
                </a:solidFill>
                <a:latin typeface="Calibri"/>
                <a:ea typeface="Calibri"/>
                <a:cs typeface="Calibri"/>
                <a:sym typeface="Calibri"/>
              </a:rPr>
              <a:t> Thu thập dữ liệu trên các Website về phim và lưu vào cơ sở dữ liệu. Công nghệ sử dụng: Scrapy, MongoDB.</a:t>
            </a:r>
            <a:endParaRPr b="0" i="0" sz="17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7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vi" sz="1700" u="none" cap="none" strike="noStrike">
                <a:solidFill>
                  <a:srgbClr val="000000"/>
                </a:solidFill>
                <a:latin typeface="Calibri"/>
                <a:ea typeface="Calibri"/>
                <a:cs typeface="Calibri"/>
                <a:sym typeface="Calibri"/>
              </a:rPr>
              <a:t>Thành phần xử lý dữ liệu: </a:t>
            </a:r>
            <a:r>
              <a:rPr b="0" i="0" lang="vi" sz="1700" u="none" cap="none" strike="noStrike">
                <a:solidFill>
                  <a:srgbClr val="000000"/>
                </a:solidFill>
                <a:latin typeface="Calibri"/>
                <a:ea typeface="Calibri"/>
                <a:cs typeface="Calibri"/>
                <a:sym typeface="Calibri"/>
              </a:rPr>
              <a:t>Thực hiện làm sạch, chuẩn hóa dữ liệu, so khớp lược đồ, so khớp dữ liệu, loại bỏ các phim trùng lặp sau khi thu thập và lưu lại vào cơ sở dữ liệu. Công nghệ sử dụng: Pandas, Numpy, Record Linkage.</a:t>
            </a:r>
            <a:endParaRPr b="0" i="0" sz="17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7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vi" sz="1700" u="none" cap="none" strike="noStrike">
                <a:solidFill>
                  <a:srgbClr val="000000"/>
                </a:solidFill>
                <a:latin typeface="Calibri"/>
                <a:ea typeface="Calibri"/>
                <a:cs typeface="Calibri"/>
                <a:sym typeface="Calibri"/>
              </a:rPr>
              <a:t>Thành phần ứng dụng: </a:t>
            </a:r>
            <a:r>
              <a:rPr b="0" i="0" lang="vi" sz="1700" u="none" cap="none" strike="noStrike">
                <a:solidFill>
                  <a:srgbClr val="000000"/>
                </a:solidFill>
                <a:latin typeface="Calibri"/>
                <a:ea typeface="Calibri"/>
                <a:cs typeface="Calibri"/>
                <a:sym typeface="Calibri"/>
              </a:rPr>
              <a:t>Phân tích tập dữ liệu tổng hợp. Xây dựng một ứng dụng hiển thị trực quan, có các chức năng: Thống kê, tìm kiếm, lọc phim theo thể loại, đánh giá. Công nghệ sử dụng: Pandas, Numpy, Flask, MongoDB, Reactjs, Bootstrap,...</a:t>
            </a:r>
            <a:endParaRPr b="0" i="0" sz="17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700" u="none" cap="none" strike="noStrike">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6"/>
          <p:cNvSpPr txBox="1"/>
          <p:nvPr/>
        </p:nvSpPr>
        <p:spPr>
          <a:xfrm>
            <a:off x="707400" y="212040"/>
            <a:ext cx="4178160" cy="925920"/>
          </a:xfrm>
          <a:prstGeom prst="rect">
            <a:avLst/>
          </a:prstGeom>
          <a:noFill/>
          <a:ln>
            <a:noFill/>
          </a:ln>
        </p:spPr>
        <p:txBody>
          <a:bodyPr anchorCtr="0" anchor="t" bIns="0" lIns="0" spcFirstLastPara="1" rIns="0" wrap="square" tIns="11875">
            <a:noAutofit/>
          </a:bodyPr>
          <a:lstStyle/>
          <a:p>
            <a:pPr indent="0" lvl="0" marL="12600" marR="0" rtl="0" algn="l">
              <a:lnSpc>
                <a:spcPct val="100000"/>
              </a:lnSpc>
              <a:spcBef>
                <a:spcPts val="0"/>
              </a:spcBef>
              <a:spcAft>
                <a:spcPts val="0"/>
              </a:spcAft>
              <a:buNone/>
            </a:pPr>
            <a:r>
              <a:rPr b="1" i="0" lang="vi" sz="3000" u="none" cap="none" strike="noStrike">
                <a:solidFill>
                  <a:srgbClr val="000000"/>
                </a:solidFill>
                <a:latin typeface="Arial"/>
                <a:ea typeface="Arial"/>
                <a:cs typeface="Arial"/>
                <a:sym typeface="Arial"/>
              </a:rPr>
              <a:t>Thu thập dữ liệu</a:t>
            </a:r>
            <a:br>
              <a:rPr b="0" i="0" lang="vi" sz="1800" u="none" cap="none" strike="noStrike"/>
            </a:br>
            <a:endParaRPr b="0" i="0" sz="3000" u="none" cap="none" strike="noStrike">
              <a:solidFill>
                <a:srgbClr val="000000"/>
              </a:solidFill>
              <a:latin typeface="Arial"/>
              <a:ea typeface="Arial"/>
              <a:cs typeface="Arial"/>
              <a:sym typeface="Arial"/>
            </a:endParaRPr>
          </a:p>
        </p:txBody>
      </p:sp>
      <p:sp>
        <p:nvSpPr>
          <p:cNvPr id="159" name="Google Shape;159;p6"/>
          <p:cNvSpPr txBox="1"/>
          <p:nvPr/>
        </p:nvSpPr>
        <p:spPr>
          <a:xfrm>
            <a:off x="8154000" y="4926240"/>
            <a:ext cx="308520" cy="2983320"/>
          </a:xfrm>
          <a:prstGeom prst="rect">
            <a:avLst/>
          </a:prstGeom>
          <a:noFill/>
          <a:ln>
            <a:noFill/>
          </a:ln>
        </p:spPr>
        <p:txBody>
          <a:bodyPr anchorCtr="0" anchor="t" bIns="0" lIns="0" spcFirstLastPara="1" rIns="0" wrap="square" tIns="0">
            <a:noAutofit/>
          </a:bodyPr>
          <a:lstStyle/>
          <a:p>
            <a:pPr indent="0" lvl="0" marL="38160" marR="0" rtl="0" algn="l">
              <a:lnSpc>
                <a:spcPct val="100000"/>
              </a:lnSpc>
              <a:spcBef>
                <a:spcPts val="0"/>
              </a:spcBef>
              <a:spcAft>
                <a:spcPts val="0"/>
              </a:spcAft>
              <a:buNone/>
            </a:pPr>
            <a:fld id="{00000000-1234-1234-1234-123412341234}" type="slidenum">
              <a:rPr b="0" i="0" lang="vi" sz="1800" u="none" cap="none" strike="noStrike">
                <a:solidFill>
                  <a:srgbClr val="888888"/>
                </a:solidFill>
                <a:latin typeface="Arial"/>
                <a:ea typeface="Arial"/>
                <a:cs typeface="Arial"/>
                <a:sym typeface="Arial"/>
              </a:rPr>
              <a:t>‹#›</a:t>
            </a:fld>
            <a:endParaRPr b="0" i="0" sz="1800" u="none" cap="none" strike="noStrike">
              <a:latin typeface="Times New Roman"/>
              <a:ea typeface="Times New Roman"/>
              <a:cs typeface="Times New Roman"/>
              <a:sym typeface="Times New Roman"/>
            </a:endParaRPr>
          </a:p>
        </p:txBody>
      </p:sp>
      <p:sp>
        <p:nvSpPr>
          <p:cNvPr id="160" name="Google Shape;160;p6"/>
          <p:cNvSpPr/>
          <p:nvPr/>
        </p:nvSpPr>
        <p:spPr>
          <a:xfrm>
            <a:off x="707400" y="824760"/>
            <a:ext cx="2141280" cy="287280"/>
          </a:xfrm>
          <a:prstGeom prst="rect">
            <a:avLst/>
          </a:prstGeom>
          <a:noFill/>
          <a:ln>
            <a:noFill/>
          </a:ln>
        </p:spPr>
        <p:txBody>
          <a:bodyPr anchorCtr="0" anchor="t" bIns="0" lIns="0" spcFirstLastPara="1" rIns="0" wrap="square" tIns="12600">
            <a:spAutoFit/>
          </a:bodyPr>
          <a:lstStyle/>
          <a:p>
            <a:pPr indent="-342720" lvl="0" marL="4572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Lược đồ chung:</a:t>
            </a:r>
            <a:endParaRPr b="0" i="0" sz="1800" u="none" cap="none" strike="noStrike">
              <a:latin typeface="Arial"/>
              <a:ea typeface="Arial"/>
              <a:cs typeface="Arial"/>
              <a:sym typeface="Arial"/>
            </a:endParaRPr>
          </a:p>
        </p:txBody>
      </p:sp>
      <p:pic>
        <p:nvPicPr>
          <p:cNvPr id="161" name="Google Shape;161;p6"/>
          <p:cNvPicPr preferRelativeResize="0"/>
          <p:nvPr/>
        </p:nvPicPr>
        <p:blipFill rotWithShape="1">
          <a:blip r:embed="rId3">
            <a:alphaModFix/>
          </a:blip>
          <a:srcRect b="0" l="0" r="0" t="0"/>
          <a:stretch/>
        </p:blipFill>
        <p:spPr>
          <a:xfrm>
            <a:off x="2849040" y="879840"/>
            <a:ext cx="3952800" cy="3511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7"/>
          <p:cNvSpPr txBox="1"/>
          <p:nvPr/>
        </p:nvSpPr>
        <p:spPr>
          <a:xfrm>
            <a:off x="707400" y="212040"/>
            <a:ext cx="4178160" cy="925920"/>
          </a:xfrm>
          <a:prstGeom prst="rect">
            <a:avLst/>
          </a:prstGeom>
          <a:noFill/>
          <a:ln>
            <a:noFill/>
          </a:ln>
        </p:spPr>
        <p:txBody>
          <a:bodyPr anchorCtr="0" anchor="t" bIns="0" lIns="0" spcFirstLastPara="1" rIns="0" wrap="square" tIns="11875">
            <a:noAutofit/>
          </a:bodyPr>
          <a:lstStyle/>
          <a:p>
            <a:pPr indent="0" lvl="0" marL="12600" marR="0" rtl="0" algn="l">
              <a:lnSpc>
                <a:spcPct val="100000"/>
              </a:lnSpc>
              <a:spcBef>
                <a:spcPts val="0"/>
              </a:spcBef>
              <a:spcAft>
                <a:spcPts val="0"/>
              </a:spcAft>
              <a:buNone/>
            </a:pPr>
            <a:r>
              <a:rPr b="1" i="0" lang="vi" sz="3000" u="none" cap="none" strike="noStrike">
                <a:solidFill>
                  <a:srgbClr val="000000"/>
                </a:solidFill>
                <a:latin typeface="Arial"/>
                <a:ea typeface="Arial"/>
                <a:cs typeface="Arial"/>
                <a:sym typeface="Arial"/>
              </a:rPr>
              <a:t>Thu thập dữ liệu</a:t>
            </a:r>
            <a:br>
              <a:rPr b="0" i="0" lang="vi" sz="1800" u="none" cap="none" strike="noStrike"/>
            </a:br>
            <a:endParaRPr b="0" i="0" sz="3000" u="none" cap="none" strike="noStrike">
              <a:solidFill>
                <a:srgbClr val="000000"/>
              </a:solidFill>
              <a:latin typeface="Arial"/>
              <a:ea typeface="Arial"/>
              <a:cs typeface="Arial"/>
              <a:sym typeface="Arial"/>
            </a:endParaRPr>
          </a:p>
        </p:txBody>
      </p:sp>
      <p:sp>
        <p:nvSpPr>
          <p:cNvPr id="167" name="Google Shape;167;p7"/>
          <p:cNvSpPr txBox="1"/>
          <p:nvPr/>
        </p:nvSpPr>
        <p:spPr>
          <a:xfrm>
            <a:off x="8154000" y="4926240"/>
            <a:ext cx="308520" cy="2983320"/>
          </a:xfrm>
          <a:prstGeom prst="rect">
            <a:avLst/>
          </a:prstGeom>
          <a:noFill/>
          <a:ln>
            <a:noFill/>
          </a:ln>
        </p:spPr>
        <p:txBody>
          <a:bodyPr anchorCtr="0" anchor="t" bIns="0" lIns="0" spcFirstLastPara="1" rIns="0" wrap="square" tIns="0">
            <a:noAutofit/>
          </a:bodyPr>
          <a:lstStyle/>
          <a:p>
            <a:pPr indent="0" lvl="0" marL="38160" marR="0" rtl="0" algn="l">
              <a:lnSpc>
                <a:spcPct val="100000"/>
              </a:lnSpc>
              <a:spcBef>
                <a:spcPts val="0"/>
              </a:spcBef>
              <a:spcAft>
                <a:spcPts val="0"/>
              </a:spcAft>
              <a:buNone/>
            </a:pPr>
            <a:fld id="{00000000-1234-1234-1234-123412341234}" type="slidenum">
              <a:rPr b="0" i="0" lang="vi" sz="1800" u="none" cap="none" strike="noStrike">
                <a:solidFill>
                  <a:srgbClr val="888888"/>
                </a:solidFill>
                <a:latin typeface="Arial"/>
                <a:ea typeface="Arial"/>
                <a:cs typeface="Arial"/>
                <a:sym typeface="Arial"/>
              </a:rPr>
              <a:t>‹#›</a:t>
            </a:fld>
            <a:endParaRPr b="0" i="0" sz="1800" u="none" cap="none" strike="noStrike">
              <a:latin typeface="Times New Roman"/>
              <a:ea typeface="Times New Roman"/>
              <a:cs typeface="Times New Roman"/>
              <a:sym typeface="Times New Roman"/>
            </a:endParaRPr>
          </a:p>
        </p:txBody>
      </p:sp>
      <p:sp>
        <p:nvSpPr>
          <p:cNvPr id="168" name="Google Shape;168;p7"/>
          <p:cNvSpPr/>
          <p:nvPr/>
        </p:nvSpPr>
        <p:spPr>
          <a:xfrm>
            <a:off x="707400" y="824760"/>
            <a:ext cx="1995480" cy="287280"/>
          </a:xfrm>
          <a:prstGeom prst="rect">
            <a:avLst/>
          </a:prstGeom>
          <a:noFill/>
          <a:ln>
            <a:noFill/>
          </a:ln>
        </p:spPr>
        <p:txBody>
          <a:bodyPr anchorCtr="0" anchor="t" bIns="0" lIns="0" spcFirstLastPara="1" rIns="0" wrap="square" tIns="12600">
            <a:spAutoFit/>
          </a:bodyPr>
          <a:lstStyle/>
          <a:p>
            <a:pPr indent="-342720" lvl="0" marL="4572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Cách thu thập:</a:t>
            </a:r>
            <a:endParaRPr b="0" i="0" sz="1800" u="none" cap="none" strike="noStrike">
              <a:latin typeface="Arial"/>
              <a:ea typeface="Arial"/>
              <a:cs typeface="Arial"/>
              <a:sym typeface="Arial"/>
            </a:endParaRPr>
          </a:p>
        </p:txBody>
      </p:sp>
      <p:pic>
        <p:nvPicPr>
          <p:cNvPr id="169" name="Google Shape;169;p7"/>
          <p:cNvPicPr preferRelativeResize="0"/>
          <p:nvPr/>
        </p:nvPicPr>
        <p:blipFill rotWithShape="1">
          <a:blip r:embed="rId3">
            <a:alphaModFix/>
          </a:blip>
          <a:srcRect b="0" l="0" r="-855" t="0"/>
          <a:stretch/>
        </p:blipFill>
        <p:spPr>
          <a:xfrm>
            <a:off x="1977120" y="1147680"/>
            <a:ext cx="5074920" cy="36219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8"/>
          <p:cNvSpPr txBox="1"/>
          <p:nvPr/>
        </p:nvSpPr>
        <p:spPr>
          <a:xfrm>
            <a:off x="707400" y="212040"/>
            <a:ext cx="4178160" cy="870840"/>
          </a:xfrm>
          <a:prstGeom prst="rect">
            <a:avLst/>
          </a:prstGeom>
          <a:noFill/>
          <a:ln>
            <a:noFill/>
          </a:ln>
        </p:spPr>
        <p:txBody>
          <a:bodyPr anchorCtr="0" anchor="t" bIns="0" lIns="0" spcFirstLastPara="1" rIns="0" wrap="square" tIns="11875">
            <a:noAutofit/>
          </a:bodyPr>
          <a:lstStyle/>
          <a:p>
            <a:pPr indent="0" lvl="0" marL="12600" marR="0" rtl="0" algn="l">
              <a:lnSpc>
                <a:spcPct val="100000"/>
              </a:lnSpc>
              <a:spcBef>
                <a:spcPts val="0"/>
              </a:spcBef>
              <a:spcAft>
                <a:spcPts val="0"/>
              </a:spcAft>
              <a:buNone/>
            </a:pPr>
            <a:r>
              <a:rPr b="1" i="0" lang="vi" sz="3000" u="none" cap="none" strike="noStrike">
                <a:solidFill>
                  <a:srgbClr val="000000"/>
                </a:solidFill>
                <a:latin typeface="Arial"/>
                <a:ea typeface="Arial"/>
                <a:cs typeface="Arial"/>
                <a:sym typeface="Arial"/>
              </a:rPr>
              <a:t>Xử lý dữ liệu</a:t>
            </a:r>
            <a:endParaRPr b="0" i="0" sz="3000" u="none" cap="none" strike="noStrike">
              <a:solidFill>
                <a:srgbClr val="000000"/>
              </a:solidFill>
              <a:latin typeface="Arial"/>
              <a:ea typeface="Arial"/>
              <a:cs typeface="Arial"/>
              <a:sym typeface="Arial"/>
            </a:endParaRPr>
          </a:p>
        </p:txBody>
      </p:sp>
      <p:sp>
        <p:nvSpPr>
          <p:cNvPr id="175" name="Google Shape;175;p8"/>
          <p:cNvSpPr txBox="1"/>
          <p:nvPr/>
        </p:nvSpPr>
        <p:spPr>
          <a:xfrm>
            <a:off x="8154000" y="4926240"/>
            <a:ext cx="308520" cy="2983320"/>
          </a:xfrm>
          <a:prstGeom prst="rect">
            <a:avLst/>
          </a:prstGeom>
          <a:noFill/>
          <a:ln>
            <a:noFill/>
          </a:ln>
        </p:spPr>
        <p:txBody>
          <a:bodyPr anchorCtr="0" anchor="t" bIns="0" lIns="0" spcFirstLastPara="1" rIns="0" wrap="square" tIns="0">
            <a:noAutofit/>
          </a:bodyPr>
          <a:lstStyle/>
          <a:p>
            <a:pPr indent="0" lvl="0" marL="38160" marR="0" rtl="0" algn="l">
              <a:lnSpc>
                <a:spcPct val="100000"/>
              </a:lnSpc>
              <a:spcBef>
                <a:spcPts val="0"/>
              </a:spcBef>
              <a:spcAft>
                <a:spcPts val="0"/>
              </a:spcAft>
              <a:buNone/>
            </a:pPr>
            <a:fld id="{00000000-1234-1234-1234-123412341234}" type="slidenum">
              <a:rPr b="0" i="0" lang="vi" sz="1800" u="none" cap="none" strike="noStrike">
                <a:solidFill>
                  <a:srgbClr val="888888"/>
                </a:solidFill>
                <a:latin typeface="Arial"/>
                <a:ea typeface="Arial"/>
                <a:cs typeface="Arial"/>
                <a:sym typeface="Arial"/>
              </a:rPr>
              <a:t>‹#›</a:t>
            </a:fld>
            <a:endParaRPr b="0" i="0" sz="1800" u="none" cap="none" strike="noStrike">
              <a:latin typeface="Times New Roman"/>
              <a:ea typeface="Times New Roman"/>
              <a:cs typeface="Times New Roman"/>
              <a:sym typeface="Times New Roman"/>
            </a:endParaRPr>
          </a:p>
        </p:txBody>
      </p:sp>
      <p:sp>
        <p:nvSpPr>
          <p:cNvPr id="176" name="Google Shape;176;p8"/>
          <p:cNvSpPr/>
          <p:nvPr/>
        </p:nvSpPr>
        <p:spPr>
          <a:xfrm>
            <a:off x="707400" y="824752"/>
            <a:ext cx="7897800" cy="3586800"/>
          </a:xfrm>
          <a:prstGeom prst="rect">
            <a:avLst/>
          </a:prstGeom>
          <a:noFill/>
          <a:ln>
            <a:noFill/>
          </a:ln>
        </p:spPr>
        <p:txBody>
          <a:bodyPr anchorCtr="0" anchor="t" bIns="0" lIns="0" spcFirstLastPara="1" rIns="0" wrap="square" tIns="12600">
            <a:spAutoFit/>
          </a:bodyPr>
          <a:lstStyle/>
          <a:p>
            <a:pPr indent="-342720" lvl="0" marL="4572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Tiền xử lý:</a:t>
            </a:r>
            <a:endParaRPr b="0" i="0" sz="1800" u="none" cap="none" strike="noStrike">
              <a:latin typeface="Arial"/>
              <a:ea typeface="Arial"/>
              <a:cs typeface="Arial"/>
              <a:sym typeface="Arial"/>
            </a:endParaRPr>
          </a:p>
          <a:p>
            <a:pPr indent="-342720" lvl="1" marL="9144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Lập ra một tiến trình tiền xử lý dữ liệu với từng nguồn dữ liệu</a:t>
            </a:r>
            <a:endParaRPr b="0" i="0" sz="1800" u="none" cap="none" strike="noStrike">
              <a:latin typeface="Arial"/>
              <a:ea typeface="Arial"/>
              <a:cs typeface="Arial"/>
              <a:sym typeface="Arial"/>
            </a:endParaRPr>
          </a:p>
          <a:p>
            <a:pPr indent="-342719" lvl="1" marL="9144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Nếu trường nào không có giá trị, gán bằng giá trị null</a:t>
            </a:r>
            <a:endParaRPr sz="1800"/>
          </a:p>
          <a:p>
            <a:pPr indent="-342719" lvl="1" marL="914400" marR="0" rtl="0" algn="l">
              <a:lnSpc>
                <a:spcPct val="100000"/>
              </a:lnSpc>
              <a:spcBef>
                <a:spcPts val="0"/>
              </a:spcBef>
              <a:spcAft>
                <a:spcPts val="0"/>
              </a:spcAft>
              <a:buClr>
                <a:srgbClr val="000000"/>
              </a:buClr>
              <a:buSzPts val="1800"/>
              <a:buFont typeface="Arial"/>
              <a:buChar char="○"/>
            </a:pPr>
            <a:r>
              <a:rPr lang="vi" sz="1800"/>
              <a:t>Xử lý dữ liệu phù hợp với từng phương pháp so khớp</a:t>
            </a:r>
            <a:endParaRPr sz="1800"/>
          </a:p>
          <a:p>
            <a:pPr indent="-342900" lvl="0" marL="457200" marR="0" rtl="0" algn="l">
              <a:lnSpc>
                <a:spcPct val="100000"/>
              </a:lnSpc>
              <a:spcBef>
                <a:spcPts val="0"/>
              </a:spcBef>
              <a:spcAft>
                <a:spcPts val="0"/>
              </a:spcAft>
              <a:buSzPts val="1800"/>
              <a:buChar char="●"/>
            </a:pPr>
            <a:r>
              <a:rPr lang="vi" sz="1800"/>
              <a:t>Ví dụ:</a:t>
            </a:r>
            <a:endParaRPr sz="1800"/>
          </a:p>
          <a:p>
            <a:pPr indent="-342900" lvl="1" marL="914400" marR="0" rtl="0" algn="l">
              <a:lnSpc>
                <a:spcPct val="100000"/>
              </a:lnSpc>
              <a:spcBef>
                <a:spcPts val="0"/>
              </a:spcBef>
              <a:spcAft>
                <a:spcPts val="0"/>
              </a:spcAft>
              <a:buSzPts val="1800"/>
              <a:buChar char="○"/>
            </a:pPr>
            <a:r>
              <a:rPr lang="vi" sz="1800"/>
              <a:t>16 October 2020 (USA) =&gt;2020</a:t>
            </a:r>
            <a:endParaRPr sz="1800"/>
          </a:p>
          <a:p>
            <a:pPr indent="-342900" lvl="1" marL="914400" marR="0" rtl="0" algn="l">
              <a:lnSpc>
                <a:spcPct val="100000"/>
              </a:lnSpc>
              <a:spcBef>
                <a:spcPts val="0"/>
              </a:spcBef>
              <a:spcAft>
                <a:spcPts val="0"/>
              </a:spcAft>
              <a:buSzPts val="1800"/>
              <a:buChar char="○"/>
            </a:pPr>
            <a:r>
              <a:rPr lang="vi" sz="1800"/>
              <a:t>“Action &amp; adventure" =&gt; [“action",”adventure"]</a:t>
            </a:r>
            <a:endParaRPr sz="1800"/>
          </a:p>
          <a:p>
            <a:pPr indent="-342900" lvl="1" marL="914400" rtl="0" algn="l">
              <a:lnSpc>
                <a:spcPct val="135714"/>
              </a:lnSpc>
              <a:spcBef>
                <a:spcPts val="0"/>
              </a:spcBef>
              <a:spcAft>
                <a:spcPts val="0"/>
              </a:spcAft>
              <a:buClr>
                <a:schemeClr val="dk1"/>
              </a:buClr>
              <a:buSzPts val="1800"/>
              <a:buChar char="○"/>
            </a:pPr>
            <a:r>
              <a:rPr lang="vi" sz="1800">
                <a:solidFill>
                  <a:schemeClr val="dk1"/>
                </a:solidFill>
                <a:highlight>
                  <a:srgbClr val="FFFFFE"/>
                </a:highlight>
              </a:rPr>
              <a:t>Justin Theroux, Alan Alda, Malin Akerman = &gt; sắp xếp tăng dần</a:t>
            </a:r>
            <a:endParaRPr sz="1300">
              <a:solidFill>
                <a:schemeClr val="dk1"/>
              </a:solidFil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6"/>
              </a:spcBef>
              <a:spcAft>
                <a:spcPts val="0"/>
              </a:spcAft>
              <a:buNone/>
            </a:pPr>
            <a:r>
              <a:t/>
            </a:r>
            <a:endParaRPr b="0" i="0" sz="1800" u="none" cap="none" strike="noStrike">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decab4b6db_0_1"/>
          <p:cNvSpPr txBox="1"/>
          <p:nvPr/>
        </p:nvSpPr>
        <p:spPr>
          <a:xfrm>
            <a:off x="707400" y="212040"/>
            <a:ext cx="4178100" cy="870900"/>
          </a:xfrm>
          <a:prstGeom prst="rect">
            <a:avLst/>
          </a:prstGeom>
          <a:noFill/>
          <a:ln>
            <a:noFill/>
          </a:ln>
        </p:spPr>
        <p:txBody>
          <a:bodyPr anchorCtr="0" anchor="t" bIns="0" lIns="0" spcFirstLastPara="1" rIns="0" wrap="square" tIns="11875">
            <a:noAutofit/>
          </a:bodyPr>
          <a:lstStyle/>
          <a:p>
            <a:pPr indent="0" lvl="0" marL="12599" marR="0" rtl="0" algn="l">
              <a:lnSpc>
                <a:spcPct val="100000"/>
              </a:lnSpc>
              <a:spcBef>
                <a:spcPts val="0"/>
              </a:spcBef>
              <a:spcAft>
                <a:spcPts val="0"/>
              </a:spcAft>
              <a:buNone/>
            </a:pPr>
            <a:r>
              <a:rPr b="1" i="0" lang="vi" sz="3000" u="none" cap="none" strike="noStrike">
                <a:solidFill>
                  <a:srgbClr val="000000"/>
                </a:solidFill>
                <a:latin typeface="Arial"/>
                <a:ea typeface="Arial"/>
                <a:cs typeface="Arial"/>
                <a:sym typeface="Arial"/>
              </a:rPr>
              <a:t>Xử lý dữ liệu</a:t>
            </a:r>
            <a:endParaRPr b="0" i="0" sz="3000" u="none" cap="none" strike="noStrike">
              <a:solidFill>
                <a:srgbClr val="000000"/>
              </a:solidFill>
              <a:latin typeface="Arial"/>
              <a:ea typeface="Arial"/>
              <a:cs typeface="Arial"/>
              <a:sym typeface="Arial"/>
            </a:endParaRPr>
          </a:p>
        </p:txBody>
      </p:sp>
      <p:sp>
        <p:nvSpPr>
          <p:cNvPr id="182" name="Google Shape;182;gdecab4b6db_0_1"/>
          <p:cNvSpPr txBox="1"/>
          <p:nvPr/>
        </p:nvSpPr>
        <p:spPr>
          <a:xfrm>
            <a:off x="8154000" y="4926240"/>
            <a:ext cx="308400" cy="2983200"/>
          </a:xfrm>
          <a:prstGeom prst="rect">
            <a:avLst/>
          </a:prstGeom>
          <a:noFill/>
          <a:ln>
            <a:noFill/>
          </a:ln>
        </p:spPr>
        <p:txBody>
          <a:bodyPr anchorCtr="0" anchor="t" bIns="0" lIns="0" spcFirstLastPara="1" rIns="0" wrap="square" tIns="0">
            <a:noAutofit/>
          </a:bodyPr>
          <a:lstStyle/>
          <a:p>
            <a:pPr indent="0" lvl="0" marL="38159" marR="0" rtl="0" algn="l">
              <a:lnSpc>
                <a:spcPct val="100000"/>
              </a:lnSpc>
              <a:spcBef>
                <a:spcPts val="0"/>
              </a:spcBef>
              <a:spcAft>
                <a:spcPts val="0"/>
              </a:spcAft>
              <a:buNone/>
            </a:pPr>
            <a:fld id="{00000000-1234-1234-1234-123412341234}" type="slidenum">
              <a:rPr b="0" i="0" lang="vi" sz="1800" u="none" cap="none" strike="noStrike">
                <a:solidFill>
                  <a:srgbClr val="888888"/>
                </a:solidFill>
                <a:latin typeface="Arial"/>
                <a:ea typeface="Arial"/>
                <a:cs typeface="Arial"/>
                <a:sym typeface="Arial"/>
              </a:rPr>
              <a:t>‹#›</a:t>
            </a:fld>
            <a:endParaRPr b="0" i="0" sz="1800" u="none" cap="none" strike="noStrike">
              <a:latin typeface="Times New Roman"/>
              <a:ea typeface="Times New Roman"/>
              <a:cs typeface="Times New Roman"/>
              <a:sym typeface="Times New Roman"/>
            </a:endParaRPr>
          </a:p>
        </p:txBody>
      </p:sp>
      <p:sp>
        <p:nvSpPr>
          <p:cNvPr id="183" name="Google Shape;183;gdecab4b6db_0_1"/>
          <p:cNvSpPr/>
          <p:nvPr/>
        </p:nvSpPr>
        <p:spPr>
          <a:xfrm>
            <a:off x="707400" y="824729"/>
            <a:ext cx="2239800" cy="870900"/>
          </a:xfrm>
          <a:prstGeom prst="rect">
            <a:avLst/>
          </a:prstGeom>
          <a:noFill/>
          <a:ln>
            <a:noFill/>
          </a:ln>
        </p:spPr>
        <p:txBody>
          <a:bodyPr anchorCtr="0" anchor="t" bIns="0" lIns="0" spcFirstLastPara="1" rIns="0" wrap="square" tIns="12600">
            <a:noAutofit/>
          </a:bodyPr>
          <a:lstStyle/>
          <a:p>
            <a:pPr indent="-342719" lvl="0" marL="457200" marR="0" rtl="0" algn="l">
              <a:lnSpc>
                <a:spcPct val="100000"/>
              </a:lnSpc>
              <a:spcBef>
                <a:spcPts val="0"/>
              </a:spcBef>
              <a:spcAft>
                <a:spcPts val="0"/>
              </a:spcAft>
              <a:buClr>
                <a:srgbClr val="000000"/>
              </a:buClr>
              <a:buSzPts val="1800"/>
              <a:buFont typeface="Arial"/>
              <a:buChar char="●"/>
            </a:pPr>
            <a:r>
              <a:rPr b="0" i="0" lang="vi" sz="1800" u="none" cap="none" strike="noStrike">
                <a:solidFill>
                  <a:srgbClr val="000000"/>
                </a:solidFill>
                <a:latin typeface="Arial"/>
                <a:ea typeface="Arial"/>
                <a:cs typeface="Arial"/>
                <a:sym typeface="Arial"/>
              </a:rPr>
              <a:t>So khớp dữ liệu</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rPr lang="vi" sz="1800"/>
              <a:t>phương pháp 1:</a:t>
            </a:r>
            <a:endParaRPr b="0" i="0" sz="1800" u="none" cap="none" strike="noStrike">
              <a:latin typeface="Arial"/>
              <a:ea typeface="Arial"/>
              <a:cs typeface="Arial"/>
              <a:sym typeface="Arial"/>
            </a:endParaRPr>
          </a:p>
        </p:txBody>
      </p:sp>
      <p:pic>
        <p:nvPicPr>
          <p:cNvPr id="184" name="Google Shape;184;gdecab4b6db_0_1"/>
          <p:cNvPicPr preferRelativeResize="0"/>
          <p:nvPr/>
        </p:nvPicPr>
        <p:blipFill rotWithShape="1">
          <a:blip r:embed="rId3">
            <a:alphaModFix/>
          </a:blip>
          <a:srcRect b="0" l="0" r="0" t="0"/>
          <a:stretch/>
        </p:blipFill>
        <p:spPr>
          <a:xfrm>
            <a:off x="3137400" y="685800"/>
            <a:ext cx="5708881" cy="37609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